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7.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8.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9.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11.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2.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13.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14.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06" r:id="rId4"/>
    <p:sldMasterId id="2147484034" r:id="rId5"/>
    <p:sldMasterId id="2147484171" r:id="rId6"/>
    <p:sldMasterId id="2147484205" r:id="rId7"/>
    <p:sldMasterId id="2147484217" r:id="rId8"/>
    <p:sldMasterId id="2147484265" r:id="rId9"/>
    <p:sldMasterId id="2147484311" r:id="rId10"/>
    <p:sldMasterId id="2147484344" r:id="rId11"/>
    <p:sldMasterId id="2147484529" r:id="rId12"/>
    <p:sldMasterId id="2147484592" r:id="rId13"/>
    <p:sldMasterId id="2147484669" r:id="rId14"/>
    <p:sldMasterId id="2147484686" r:id="rId15"/>
    <p:sldMasterId id="2147484728" r:id="rId16"/>
    <p:sldMasterId id="2147484761" r:id="rId17"/>
    <p:sldMasterId id="2147484772" r:id="rId18"/>
  </p:sldMasterIdLst>
  <p:notesMasterIdLst>
    <p:notesMasterId r:id="rId47"/>
  </p:notesMasterIdLst>
  <p:sldIdLst>
    <p:sldId id="2439" r:id="rId19"/>
    <p:sldId id="257" r:id="rId20"/>
    <p:sldId id="1551" r:id="rId21"/>
    <p:sldId id="258" r:id="rId22"/>
    <p:sldId id="2440" r:id="rId23"/>
    <p:sldId id="263" r:id="rId24"/>
    <p:sldId id="2211" r:id="rId25"/>
    <p:sldId id="2446" r:id="rId26"/>
    <p:sldId id="2081" r:id="rId27"/>
    <p:sldId id="2089" r:id="rId28"/>
    <p:sldId id="2201" r:id="rId29"/>
    <p:sldId id="2202" r:id="rId30"/>
    <p:sldId id="2203" r:id="rId31"/>
    <p:sldId id="2195" r:id="rId32"/>
    <p:sldId id="2207" r:id="rId33"/>
    <p:sldId id="2206" r:id="rId34"/>
    <p:sldId id="2205" r:id="rId35"/>
    <p:sldId id="2208" r:id="rId36"/>
    <p:sldId id="2209" r:id="rId37"/>
    <p:sldId id="2210" r:id="rId38"/>
    <p:sldId id="2198" r:id="rId39"/>
    <p:sldId id="2199" r:id="rId40"/>
    <p:sldId id="2200" r:id="rId41"/>
    <p:sldId id="1452" r:id="rId42"/>
    <p:sldId id="2194" r:id="rId43"/>
    <p:sldId id="2191" r:id="rId44"/>
    <p:sldId id="270" r:id="rId45"/>
    <p:sldId id="2445" r:id="rId46"/>
  </p:sldIdLst>
  <p:sldSz cx="9144000" cy="5143500" type="screen16x9"/>
  <p:notesSz cx="6858000" cy="28765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DeCarli" initials="MD" lastIdx="15" clrIdx="0">
    <p:extLst>
      <p:ext uri="{19B8F6BF-5375-455C-9EA6-DF929625EA0E}">
        <p15:presenceInfo xmlns:p15="http://schemas.microsoft.com/office/powerpoint/2012/main" userId="S::mdecarli@desire2learn.com::36a9696f-9299-42f2-9d87-43efa8a24889" providerId="AD"/>
      </p:ext>
    </p:extLst>
  </p:cmAuthor>
  <p:cmAuthor id="2" name="Ivy Gregory" initials="IG" lastIdx="9" clrIdx="1">
    <p:extLst>
      <p:ext uri="{19B8F6BF-5375-455C-9EA6-DF929625EA0E}">
        <p15:presenceInfo xmlns:p15="http://schemas.microsoft.com/office/powerpoint/2012/main" userId="S-1-5-21-514718743-193498624-3262294200-11027" providerId="AD"/>
      </p:ext>
    </p:extLst>
  </p:cmAuthor>
  <p:cmAuthor id="3" name="Laurie Soper" initials="LS" lastIdx="30" clrIdx="2">
    <p:extLst>
      <p:ext uri="{19B8F6BF-5375-455C-9EA6-DF929625EA0E}">
        <p15:presenceInfo xmlns:p15="http://schemas.microsoft.com/office/powerpoint/2012/main" userId="S::lsoper@desire2learn.com::83356aa0-7ced-43fe-8098-b97b9dde2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E87511"/>
    <a:srgbClr val="EF8020"/>
    <a:srgbClr val="ED7D31"/>
    <a:srgbClr val="009FBA"/>
    <a:srgbClr val="29A6FF"/>
    <a:srgbClr val="FFBA59"/>
    <a:srgbClr val="EA82FF"/>
    <a:srgbClr val="8CCD5A"/>
    <a:srgbClr val="AFA1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2729E9-C98D-4569-AB09-A88003B9D7B7}" v="1" dt="2020-11-27T18:29:12.107"/>
  </p1510:revLst>
</p1510:revInfo>
</file>

<file path=ppt/tableStyles.xml><?xml version="1.0" encoding="utf-8"?>
<a:tblStyleLst xmlns:a="http://schemas.openxmlformats.org/drawingml/2006/main" def="{C0CBBCDA-9909-4042-961D-951BF3F0542A}">
  <a:tblStyle styleId="{C0CBBCDA-9909-4042-961D-951BF3F054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77" autoAdjust="0"/>
  </p:normalViewPr>
  <p:slideViewPr>
    <p:cSldViewPr snapToGrid="0">
      <p:cViewPr varScale="1">
        <p:scale>
          <a:sx n="90" d="100"/>
          <a:sy n="90" d="100"/>
        </p:scale>
        <p:origin x="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0" Type="http://schemas.openxmlformats.org/officeDocument/2006/relationships/slide" Target="slides/slide2.xml"/><Relationship Id="rId41"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For this webinar in particular, it is important to edit the slide show and screen shots to match the terminology your District uses (i.e. Announcements vs News)</a:t>
            </a:r>
          </a:p>
        </p:txBody>
      </p:sp>
    </p:spTree>
    <p:extLst>
      <p:ext uri="{BB962C8B-B14F-4D97-AF65-F5344CB8AC3E}">
        <p14:creationId xmlns:p14="http://schemas.microsoft.com/office/powerpoint/2010/main" val="356144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f78703e6e_0_788: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f78703e6e_0_788: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60" name="Google Shape;260;g5f78703e6e_0_788: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f78703e6e_0_788: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f78703e6e_0_788: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60" name="Google Shape;260;g5f78703e6e_0_788: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3008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f78703e6e_0_788: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f78703e6e_0_788: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60" name="Google Shape;260;g5f78703e6e_0_788: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84274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54736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92910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8795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35621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9086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64237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5771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8cfa7db80_4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6" name="Google Shape;2406;g58cfa7db80_4_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indent="0" rtl="0" fontAlgn="base">
              <a:buNone/>
            </a:pPr>
            <a:r>
              <a:rPr lang="en-US" sz="1100" b="0" i="0" u="none" strike="noStrike" kern="1200" cap="none" dirty="0">
                <a:solidFill>
                  <a:schemeClr val="tx1"/>
                </a:solidFill>
                <a:effectLst/>
                <a:latin typeface="Arial"/>
                <a:ea typeface="Arial"/>
                <a:cs typeface="Arial"/>
                <a:sym typeface="Arial"/>
              </a:rPr>
              <a:t>In face to face teaching, we think carefully about how to design our physical classroom space to meet the needs of our learners. Online, it is important to ensure that your virtual classroom is still personalized for you and your class. In this webinar, you will learn how to customize and personalize your online classroom to meet the needs of you and your students.</a:t>
            </a:r>
            <a:endParaRPr lang="en-US" dirty="0"/>
          </a:p>
          <a:p>
            <a:pPr marL="0" indent="0">
              <a:buNone/>
            </a:pPr>
            <a:endParaRPr lang="en-US" dirty="0"/>
          </a:p>
        </p:txBody>
      </p:sp>
      <p:sp>
        <p:nvSpPr>
          <p:cNvPr id="2407" name="Google Shape;2407;g58cfa7db80_4_2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57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08908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endParaRPr/>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17595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endParaRPr/>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18904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endParaRPr/>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3706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4d312a4762_2_7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Awesome! We have accomplished all our learning objectives!</a:t>
            </a:r>
          </a:p>
        </p:txBody>
      </p:sp>
      <p:sp>
        <p:nvSpPr>
          <p:cNvPr id="1977" name="Google Shape;1977;g4d312a4762_2_7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page has resources specifically on personalizing your online classroom. This is also where District specific resources can be added.</a:t>
            </a:r>
          </a:p>
          <a:p>
            <a:pPr marL="0" lvl="0" indent="0" algn="l" rtl="0">
              <a:spcBef>
                <a:spcPts val="0"/>
              </a:spcBef>
              <a:spcAft>
                <a:spcPts val="0"/>
              </a:spcAft>
              <a:buNone/>
            </a:pPr>
            <a:endParaRPr dirty="0"/>
          </a:p>
        </p:txBody>
      </p:sp>
      <p:sp>
        <p:nvSpPr>
          <p:cNvPr id="700" name="Google Shape;7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16489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0" i="0" u="none" strike="noStrike" cap="none" dirty="0">
                <a:solidFill>
                  <a:srgbClr val="000000"/>
                </a:solidFill>
                <a:effectLst/>
                <a:latin typeface="Arial"/>
                <a:ea typeface="Arial"/>
                <a:cs typeface="Arial"/>
                <a:sym typeface="Arial"/>
              </a:rPr>
              <a:t>There are also many quick tutorial videos available! These resources are organized pedagogically. Every underlined item is linked to a tutorial video</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Thank you so much for joining us today!</a:t>
            </a:r>
          </a:p>
          <a:p>
            <a:pPr marL="158750" indent="0">
              <a:buNone/>
            </a:pPr>
            <a:r>
              <a:rPr lang="en-US" dirty="0"/>
              <a:t>If you have any questions or need any help, please consult or contact:</a:t>
            </a:r>
          </a:p>
          <a:p>
            <a:pPr marL="158750" indent="0">
              <a:buNone/>
            </a:pPr>
            <a:r>
              <a:rPr lang="en-US" dirty="0"/>
              <a:t>We’d love to see all the awesome ways you’re using Brightspace! Use our District hashtag and/or #D2LK12 so we can all learn from each other and share great ideas of how to use Brightspace to support teaching, learning and, most importantly, our students!</a:t>
            </a:r>
          </a:p>
        </p:txBody>
      </p:sp>
    </p:spTree>
    <p:extLst>
      <p:ext uri="{BB962C8B-B14F-4D97-AF65-F5344CB8AC3E}">
        <p14:creationId xmlns:p14="http://schemas.microsoft.com/office/powerpoint/2010/main" val="13039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754EB-FF4C-8944-A9EA-193EC00AFB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8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58cfa7db80_4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0" name="Google Shape;2150;g58cfa7db80_4_2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Today, we’ll be discussing the various video tool options in Brightspace. Our agenda for today is:</a:t>
            </a: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What video options are available in Brightspace?</a:t>
            </a: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How can I use the video tools in Brightspace?</a:t>
            </a: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Resources</a:t>
            </a:r>
          </a:p>
          <a:p>
            <a:pPr marL="0" lvl="0" indent="0" algn="l" rtl="0">
              <a:spcBef>
                <a:spcPts val="0"/>
              </a:spcBef>
              <a:spcAft>
                <a:spcPts val="0"/>
              </a:spcAft>
              <a:buNone/>
            </a:pPr>
            <a:endParaRPr dirty="0"/>
          </a:p>
        </p:txBody>
      </p:sp>
      <p:sp>
        <p:nvSpPr>
          <p:cNvPr id="2151" name="Google Shape;2151;g58cfa7db80_4_2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is for you to add Housekeeping Items particular to your District and this session. </a:t>
            </a:r>
          </a:p>
          <a:p>
            <a:r>
              <a:rPr lang="en-US" dirty="0"/>
              <a:t>It may include information about how attendees can ask questions, how they can access the webinar information after the session, or even how they confirm their attendance for the session (if applicable)</a:t>
            </a:r>
          </a:p>
        </p:txBody>
      </p:sp>
    </p:spTree>
    <p:extLst>
      <p:ext uri="{BB962C8B-B14F-4D97-AF65-F5344CB8AC3E}">
        <p14:creationId xmlns:p14="http://schemas.microsoft.com/office/powerpoint/2010/main" val="22237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This is a useful slide to ensure everyone understand the terminology used when discussing Brightspace.</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It would be helpful to personalize this slide to include any District specific information, especially if your District as a different branding for “Brightspace.” This will help attendees when they see resources about “Brightspace” to know that this is what your District is using as well  but has branded differently.</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When we think about personalizing our classroom space, we often think about displays, bulletin boards, </a:t>
            </a:r>
            <a:r>
              <a:rPr lang="en-US" dirty="0" err="1"/>
              <a:t>etc</a:t>
            </a:r>
            <a:r>
              <a:rPr lang="en-US" dirty="0"/>
              <a:t> which is certainly important in creating an engaging and productive space. This is important and we’ll discuss how you can personalize your course look and feel, but what is also important in personalizing our classroom space is which resources are made available and where do they live? For example, how do I have my room and desks organized for the best flow and building a classroom community? Where are my resources? Are they easily accessible? What resources are available? A lot of this comes naturally to us in the physical classroom and, after a while, we learn what works for us and our students, but those are the same questions we need to ask ourselves about our online space: what resources do my students need? How am I making them available? And what is the best way to organize my space to customize and personalize for my students’ needs?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indent="0">
              <a:buNone/>
            </a:pPr>
            <a:endParaRPr lang="en-US" dirty="0"/>
          </a:p>
        </p:txBody>
      </p:sp>
    </p:spTree>
    <p:extLst>
      <p:ext uri="{BB962C8B-B14F-4D97-AF65-F5344CB8AC3E}">
        <p14:creationId xmlns:p14="http://schemas.microsoft.com/office/powerpoint/2010/main" val="339370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this slide to introduce some of the tools or features you will discuss and cover during the demo</a:t>
            </a:r>
          </a:p>
          <a:p>
            <a:r>
              <a:rPr lang="en-US" dirty="0"/>
              <a:t>**Be sure to confirm the terminology on this slide matches the language terms used in your District’s Brightspace environment</a:t>
            </a:r>
          </a:p>
          <a:p>
            <a:endParaRPr lang="en-US" dirty="0"/>
          </a:p>
        </p:txBody>
      </p:sp>
    </p:spTree>
    <p:extLst>
      <p:ext uri="{BB962C8B-B14F-4D97-AF65-F5344CB8AC3E}">
        <p14:creationId xmlns:p14="http://schemas.microsoft.com/office/powerpoint/2010/main" val="186922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we’ll head into a live demo to show you how you can personalize your online classroom</a:t>
            </a:r>
          </a:p>
          <a:p>
            <a:r>
              <a:rPr lang="en-US" dirty="0"/>
              <a:t>Note: The learning objectives on this slide can be personalized to meet the needs for your District and attendees</a:t>
            </a:r>
          </a:p>
          <a:p>
            <a:endParaRPr lang="en-US" dirty="0"/>
          </a:p>
        </p:txBody>
      </p:sp>
    </p:spTree>
    <p:extLst>
      <p:ext uri="{BB962C8B-B14F-4D97-AF65-F5344CB8AC3E}">
        <p14:creationId xmlns:p14="http://schemas.microsoft.com/office/powerpoint/2010/main" val="349499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5.jpe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7.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0.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jpe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3" Target="../media/image52.jpeg" Type="http://schemas.openxmlformats.org/officeDocument/2006/relationships/image"/><Relationship Id="rId2" Target="../media/image31.png" Type="http://schemas.openxmlformats.org/officeDocument/2006/relationships/image"/><Relationship Id="rId1" Target="../slideMasters/slideMaster9.xml" Type="http://schemas.openxmlformats.org/officeDocument/2006/relationships/slideMaster"/><Relationship Id="rId4" Target="../media/image53.png" Type="http://schemas.openxmlformats.org/officeDocument/2006/relationships/image"/></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3" Target="../media/image52.jpeg" Type="http://schemas.openxmlformats.org/officeDocument/2006/relationships/image"/><Relationship Id="rId2" Target="../media/image54.png" Type="http://schemas.openxmlformats.org/officeDocument/2006/relationships/image"/><Relationship Id="rId1" Target="../slideMasters/slideMaster9.xml" Type="http://schemas.openxmlformats.org/officeDocument/2006/relationships/slideMaster"/><Relationship Id="rId4" Target="../media/image37.png" Type="http://schemas.openxmlformats.org/officeDocument/2006/relationships/image"/></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jpe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3" Target="../media/image2.png" Type="http://schemas.openxmlformats.org/officeDocument/2006/relationships/image"/><Relationship Id="rId2" Target="../media/image58.jpeg" Type="http://schemas.openxmlformats.org/officeDocument/2006/relationships/image"/><Relationship Id="rId1" Target="../slideMasters/slideMaster10.xml" Type="http://schemas.openxmlformats.org/officeDocument/2006/relationships/slideMaster"/></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jpe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jpe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jpe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10.xml" Type="http://schemas.openxmlformats.org/officeDocument/2006/relationships/slideMaster"/></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4.jpe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5.jpe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8.jpg"/><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jpeg"/><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5.xml" Type="http://schemas.openxmlformats.org/officeDocument/2006/relationships/slideMaster"/></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3" Target="../media/image52.jpeg" Type="http://schemas.openxmlformats.org/officeDocument/2006/relationships/image"/><Relationship Id="rId2" Target="../media/image31.png" Type="http://schemas.openxmlformats.org/officeDocument/2006/relationships/image"/><Relationship Id="rId1" Target="../slideMasters/slideMaster12.xml" Type="http://schemas.openxmlformats.org/officeDocument/2006/relationships/slideMaster"/><Relationship Id="rId4" Target="../media/image53.png" Type="http://schemas.openxmlformats.org/officeDocument/2006/relationships/image"/></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2.xml"/><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3" Target="../media/image52.jpeg" Type="http://schemas.openxmlformats.org/officeDocument/2006/relationships/image"/><Relationship Id="rId2" Target="../media/image54.png" Type="http://schemas.openxmlformats.org/officeDocument/2006/relationships/image"/><Relationship Id="rId1" Target="../slideMasters/slideMaster12.xml" Type="http://schemas.openxmlformats.org/officeDocument/2006/relationships/slideMaster"/><Relationship Id="rId4" Target="../media/image37.png" Type="http://schemas.openxmlformats.org/officeDocument/2006/relationships/image"/></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jpeg"/><Relationship Id="rId1" Type="http://schemas.openxmlformats.org/officeDocument/2006/relationships/slideMaster" Target="../slideMasters/slideMaster12.xml"/><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8.png"/><Relationship Id="rId1" Type="http://schemas.openxmlformats.org/officeDocument/2006/relationships/slideMaster" Target="../slideMasters/slideMaster13.xml"/><Relationship Id="rId4" Type="http://schemas.openxmlformats.org/officeDocument/2006/relationships/image" Target="../media/image77.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8.jpeg"/><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Master" Target="../slideMasters/slideMaster13.xml"/><Relationship Id="rId4" Type="http://schemas.openxmlformats.org/officeDocument/2006/relationships/image" Target="../media/image82.jpeg"/></Relationships>
</file>

<file path=ppt/slideLayouts/_rels/slideLayout285.xml.rels><?xml version="1.0" encoding="UTF-8" standalone="yes" ?><Relationships xmlns="http://schemas.openxmlformats.org/package/2006/relationships"><Relationship Id="rId3" Target="../media/image18.png" Type="http://schemas.openxmlformats.org/officeDocument/2006/relationships/image"/><Relationship Id="rId2" Target="../media/image83.jpeg" Type="http://schemas.openxmlformats.org/officeDocument/2006/relationships/image"/><Relationship Id="rId1" Target="../slideMasters/slideMaster13.xml" Type="http://schemas.openxmlformats.org/officeDocument/2006/relationships/slideMaster"/></Relationships>
</file>

<file path=ppt/slideLayouts/_rels/slideLayout286.xml.rels><?xml version="1.0" encoding="UTF-8" standalone="yes" ?><Relationships xmlns="http://schemas.openxmlformats.org/package/2006/relationships"><Relationship Id="rId2" Target="../media/image84.jpeg" Type="http://schemas.openxmlformats.org/officeDocument/2006/relationships/image"/><Relationship Id="rId1" Target="../slideMasters/slideMaster13.xml" Type="http://schemas.openxmlformats.org/officeDocument/2006/relationships/slideMaster"/></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Master" Target="../slideMasters/slideMaster13.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 Id="rId4" Type="http://schemas.openxmlformats.org/officeDocument/2006/relationships/image" Target="../media/image87.jpe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Master" Target="../slideMasters/slideMaster13.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9.png"/><Relationship Id="rId1" Type="http://schemas.openxmlformats.org/officeDocument/2006/relationships/slideMaster" Target="../slideMasters/slideMaster13.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Master" Target="../slideMasters/slideMaster1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1.png"/><Relationship Id="rId1" Type="http://schemas.openxmlformats.org/officeDocument/2006/relationships/slideMaster" Target="../slideMasters/slideMaster13.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8.png"/><Relationship Id="rId1" Type="http://schemas.openxmlformats.org/officeDocument/2006/relationships/slideMaster" Target="../slideMasters/slideMaster13.xml"/><Relationship Id="rId4" Type="http://schemas.openxmlformats.org/officeDocument/2006/relationships/image" Target="../media/image2.png"/></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5.xml" Type="http://schemas.openxmlformats.org/officeDocument/2006/relationships/slideMaster"/></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3.png"/><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4.jpeg"/><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5.jpeg"/><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png"/><Relationship Id="rId1" Type="http://schemas.openxmlformats.org/officeDocument/2006/relationships/slideMaster" Target="../slideMasters/slideMaster15.xml"/><Relationship Id="rId4" Type="http://schemas.openxmlformats.org/officeDocument/2006/relationships/image" Target="../media/image101.png"/></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e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4.jpeg"/><Relationship Id="rId1" Type="http://schemas.openxmlformats.org/officeDocument/2006/relationships/slideMaster" Target="../slideMasters/slideMaster15.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Master" Target="../slideMasters/slideMaster1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6.jpeg"/><Relationship Id="rId1" Type="http://schemas.openxmlformats.org/officeDocument/2006/relationships/slideMaster" Target="../slideMasters/slideMaster15.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7.png"/><Relationship Id="rId1" Type="http://schemas.openxmlformats.org/officeDocument/2006/relationships/slideMaster" Target="../slideMasters/slideMaster15.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Master" Target="../slideMasters/slideMaster15.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9.jpeg"/><Relationship Id="rId1" Type="http://schemas.openxmlformats.org/officeDocument/2006/relationships/slideMaster" Target="../slideMasters/slideMaster1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0.png"/><Relationship Id="rId1" Type="http://schemas.openxmlformats.org/officeDocument/2006/relationships/slideMaster" Target="../slideMasters/slideMaster1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Master" Target="../slideMasters/slideMaster15.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Master" Target="../slideMasters/slideMaster15.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Master" Target="../slideMasters/slideMaster15.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arget="../media/image32.jpeg" Type="http://schemas.openxmlformats.org/officeDocument/2006/relationships/image"/><Relationship Id="rId2" Target="../media/image31.png" Type="http://schemas.openxmlformats.org/officeDocument/2006/relationships/image"/><Relationship Id="rId1" Target="../slideMasters/slideMaster6.xml" Type="http://schemas.openxmlformats.org/officeDocument/2006/relationships/slideMaster"/></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 Id="rId4" Type="http://schemas.openxmlformats.org/officeDocument/2006/relationships/image" Target="../media/image37.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70"/>
        <p:cNvGrpSpPr/>
        <p:nvPr/>
      </p:nvGrpSpPr>
      <p:grpSpPr>
        <a:xfrm>
          <a:off x="0" y="0"/>
          <a:ext cx="0" cy="0"/>
          <a:chOff x="0" y="0"/>
          <a:chExt cx="0" cy="0"/>
        </a:xfrm>
      </p:grpSpPr>
      <p:sp>
        <p:nvSpPr>
          <p:cNvPr id="2" name="TextBox 1">
            <a:extLst>
              <a:ext uri="{FF2B5EF4-FFF2-40B4-BE49-F238E27FC236}">
                <a16:creationId xmlns:a16="http://schemas.microsoft.com/office/drawing/2014/main" id="{AF655834-1D3B-E643-89B8-56E6201ACF2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2328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787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82FF-EADF-8D4C-80B2-A08BCB6B2ED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6A4512B-4D50-454A-A94B-252889D9606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A6005E-4556-D34C-B710-B32E81F01940}"/>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0AC42D-C649-6545-9065-BF21F48C7D77}"/>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461B7-2B67-7547-9074-7D7755C2449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6844394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1468-8D11-A442-B895-96628A122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82699-C8A6-824D-A15A-87F8E02E2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32636-913B-644A-B59D-5B5271B05976}"/>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775A5-AE1B-794F-8D9B-2D9552BA835C}"/>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5719FC-F87F-A741-A6CC-303104BA01C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2057844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275300" y="236110"/>
            <a:ext cx="5588700" cy="9939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lt2"/>
              </a:buClr>
              <a:buSzPts val="1400"/>
              <a:buFont typeface="Arial"/>
              <a:buNone/>
              <a:defRPr sz="3000" b="1" i="0" u="none" strike="noStrike" cap="none">
                <a:solidFill>
                  <a:schemeClr val="lt2"/>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91" name="Shape 591"/>
          <p:cNvSpPr txBox="1">
            <a:spLocks noGrp="1"/>
          </p:cNvSpPr>
          <p:nvPr>
            <p:ph type="body" idx="1"/>
          </p:nvPr>
        </p:nvSpPr>
        <p:spPr>
          <a:xfrm>
            <a:off x="274668" y="1513288"/>
            <a:ext cx="6712500" cy="3198000"/>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300"/>
              </a:spcBef>
              <a:spcAft>
                <a:spcPts val="0"/>
              </a:spcAft>
              <a:buClr>
                <a:schemeClr val="lt2"/>
              </a:buClr>
              <a:buSzPts val="1400"/>
              <a:buFont typeface="Arial"/>
              <a:buNone/>
              <a:defRPr sz="2100" b="0" i="0" u="none" strike="noStrike" cap="none">
                <a:solidFill>
                  <a:schemeClr val="lt2"/>
                </a:solidFill>
                <a:latin typeface="Arial"/>
                <a:ea typeface="Arial"/>
                <a:cs typeface="Arial"/>
                <a:sym typeface="Arial"/>
              </a:defRPr>
            </a:lvl1pPr>
            <a:lvl2pPr marL="914378" marR="0" lvl="1" indent="-279393"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592" name="Shape 592"/>
          <p:cNvPicPr preferRelativeResize="0"/>
          <p:nvPr/>
        </p:nvPicPr>
        <p:blipFill rotWithShape="1">
          <a:blip r:embed="rId2">
            <a:alphaModFix/>
          </a:blip>
          <a:srcRect/>
          <a:stretch/>
        </p:blipFill>
        <p:spPr>
          <a:xfrm>
            <a:off x="8215312" y="0"/>
            <a:ext cx="928800" cy="5143500"/>
          </a:xfrm>
          <a:prstGeom prst="rect">
            <a:avLst/>
          </a:prstGeom>
          <a:noFill/>
          <a:ln>
            <a:noFill/>
          </a:ln>
        </p:spPr>
      </p:pic>
    </p:spTree>
    <p:extLst>
      <p:ext uri="{BB962C8B-B14F-4D97-AF65-F5344CB8AC3E}">
        <p14:creationId xmlns:p14="http://schemas.microsoft.com/office/powerpoint/2010/main" val="31910626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2020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463FC-6838-444B-A949-A7E2C701A58C}"/>
              </a:ext>
            </a:extLst>
          </p:cNvPr>
          <p:cNvPicPr>
            <a:picLocks noChangeAspect="1"/>
          </p:cNvPicPr>
          <p:nvPr userDrawn="1"/>
        </p:nvPicPr>
        <p:blipFill rotWithShape="1">
          <a:blip r:embed="rId2"/>
          <a:srcRect l="4618"/>
          <a:stretch/>
        </p:blipFill>
        <p:spPr>
          <a:xfrm>
            <a:off x="0" y="0"/>
            <a:ext cx="5786356"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8856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87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7C2D0-EA9E-0B4D-A7F0-D4FDFF0C03CC}"/>
              </a:ext>
            </a:extLst>
          </p:cNvPr>
          <p:cNvPicPr>
            <a:picLocks noChangeAspect="1"/>
          </p:cNvPicPr>
          <p:nvPr userDrawn="1"/>
        </p:nvPicPr>
        <p:blipFill rotWithShape="1">
          <a:blip r:embed="rId2"/>
          <a:srcRect l="28190"/>
          <a:stretch/>
        </p:blipFill>
        <p:spPr>
          <a:xfrm>
            <a:off x="0" y="0"/>
            <a:ext cx="5532250"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089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7034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38860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181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916CE672-A4B5-4988-AC7A-6FF48401D614}"/>
              </a:ext>
            </a:extLst>
          </p:cNvPr>
          <p:cNvSpPr/>
          <p:nvPr userDrawn="1"/>
        </p:nvSpPr>
        <p:spPr>
          <a:xfrm>
            <a:off x="957470" y="3431444"/>
            <a:ext cx="8186530" cy="10405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C30BC21C-E471-4B2D-A619-FDF30E3328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9888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A72C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758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9525"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35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Tree>
    <p:extLst>
      <p:ext uri="{BB962C8B-B14F-4D97-AF65-F5344CB8AC3E}">
        <p14:creationId xmlns:p14="http://schemas.microsoft.com/office/powerpoint/2010/main" val="32509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1767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11168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12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83824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0A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057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9146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088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30488B0B-57C8-4C78-84E3-A4F7CFAF65A8}"/>
              </a:ext>
            </a:extLst>
          </p:cNvPr>
          <p:cNvSpPr/>
          <p:nvPr userDrawn="1"/>
        </p:nvSpPr>
        <p:spPr>
          <a:xfrm>
            <a:off x="957470" y="3431444"/>
            <a:ext cx="8186530" cy="104059"/>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B619B025-6DE9-4E4B-9ED8-7DEDE2C0A6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3754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a:srcRect r="17105"/>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C1F520EC-3A7D-C740-BACA-F546D8F8270C}"/>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37507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47844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24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705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77435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85920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08568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4033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5404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1215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79E4-9019-0A4D-AA33-AF48363A719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295403-5749-7340-A6CC-4A81F10FE064}"/>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0913FF-08F9-CA47-A0BB-1095573DAFF3}"/>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83A89D2F-9EBB-494C-BAD9-055AB29A2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D8467-5067-BA41-A300-5A7C7F6EFF56}"/>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40630699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18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6" name="TextBox 5">
            <a:extLst>
              <a:ext uri="{FF2B5EF4-FFF2-40B4-BE49-F238E27FC236}">
                <a16:creationId xmlns:a16="http://schemas.microsoft.com/office/drawing/2014/main" id="{EC5ED822-3874-4C4B-A238-758B321637A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07086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Blank bullet slide">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val="10713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8"/>
        <p:cNvGrpSpPr/>
        <p:nvPr/>
      </p:nvGrpSpPr>
      <p:grpSpPr>
        <a:xfrm>
          <a:off x="0" y="0"/>
          <a:ext cx="0" cy="0"/>
          <a:chOff x="0" y="0"/>
          <a:chExt cx="0" cy="0"/>
        </a:xfrm>
      </p:grpSpPr>
      <p:sp>
        <p:nvSpPr>
          <p:cNvPr id="2" name="Rectangle 1">
            <a:extLst>
              <a:ext uri="{FF2B5EF4-FFF2-40B4-BE49-F238E27FC236}">
                <a16:creationId xmlns:a16="http://schemas.microsoft.com/office/drawing/2014/main" id="{AD89716B-D406-C045-8761-6012C58DDBC6}"/>
              </a:ext>
            </a:extLst>
          </p:cNvPr>
          <p:cNvSpPr/>
          <p:nvPr userDrawn="1"/>
        </p:nvSpPr>
        <p:spPr>
          <a:xfrm>
            <a:off x="0" y="0"/>
            <a:ext cx="9144000" cy="5143500"/>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49D5B56D-EBCD-B24A-A722-70DE6A7487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CED333D3-9C7A-134E-B0D5-D13A62331D0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8054337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4" y="714114"/>
            <a:ext cx="3850154" cy="5008609"/>
          </a:xfrm>
          <a:prstGeom prst="round1Rect">
            <a:avLst>
              <a:gd name="adj" fmla="val 25659"/>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9"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4" y="4613189"/>
            <a:ext cx="928688" cy="530311"/>
          </a:xfrm>
          <a:prstGeom prst="rect">
            <a:avLst/>
          </a:prstGeom>
          <a:noFill/>
          <a:ln>
            <a:noFill/>
          </a:ln>
        </p:spPr>
      </p:pic>
    </p:spTree>
    <p:extLst>
      <p:ext uri="{BB962C8B-B14F-4D97-AF65-F5344CB8AC3E}">
        <p14:creationId xmlns:p14="http://schemas.microsoft.com/office/powerpoint/2010/main" val="25795867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798952-CC05-6842-A70E-ACD5E9394536}"/>
              </a:ext>
            </a:extLst>
          </p:cNvPr>
          <p:cNvSpPr/>
          <p:nvPr userDrawn="1"/>
        </p:nvSpPr>
        <p:spPr>
          <a:xfrm>
            <a:off x="0" y="0"/>
            <a:ext cx="9144000" cy="5143500"/>
          </a:xfrm>
          <a:prstGeom prst="rect">
            <a:avLst/>
          </a:prstGeom>
          <a:solidFill>
            <a:srgbClr val="857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a:extLst>
              <a:ext uri="{FF2B5EF4-FFF2-40B4-BE49-F238E27FC236}">
                <a16:creationId xmlns:a16="http://schemas.microsoft.com/office/drawing/2014/main" id="{D39F88FD-A4C2-C044-A422-20C0261E7D25}"/>
              </a:ext>
            </a:extLst>
          </p:cNvPr>
          <p:cNvPicPr>
            <a:picLocks noChangeAspect="1"/>
          </p:cNvPicPr>
          <p:nvPr userDrawn="1"/>
        </p:nvPicPr>
        <p:blipFill>
          <a:blip r:embed="rId2"/>
          <a:stretch>
            <a:fillRect/>
          </a:stretch>
        </p:blipFill>
        <p:spPr>
          <a:xfrm>
            <a:off x="-1" y="-10750"/>
            <a:ext cx="9144000" cy="5165000"/>
          </a:xfrm>
          <a:prstGeom prst="rect">
            <a:avLst/>
          </a:prstGeom>
        </p:spPr>
      </p:pic>
      <p:sp>
        <p:nvSpPr>
          <p:cNvPr id="8" name="Rectangle 7">
            <a:extLst>
              <a:ext uri="{FF2B5EF4-FFF2-40B4-BE49-F238E27FC236}">
                <a16:creationId xmlns:a16="http://schemas.microsoft.com/office/drawing/2014/main" id="{7B47F57B-2C71-3348-AA42-1A8055FCC972}"/>
              </a:ext>
            </a:extLst>
          </p:cNvPr>
          <p:cNvSpPr/>
          <p:nvPr userDrawn="1"/>
        </p:nvSpPr>
        <p:spPr>
          <a:xfrm>
            <a:off x="398721" y="231258"/>
            <a:ext cx="1172240" cy="1204137"/>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a:extLst>
              <a:ext uri="{FF2B5EF4-FFF2-40B4-BE49-F238E27FC236}">
                <a16:creationId xmlns:a16="http://schemas.microsoft.com/office/drawing/2014/main" id="{C9C6BBCB-B786-1D43-9E23-0BC4B6CC882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10750"/>
            <a:ext cx="928688" cy="5143500"/>
          </a:xfrm>
          <a:prstGeom prst="rect">
            <a:avLst/>
          </a:prstGeom>
        </p:spPr>
      </p:pic>
      <p:sp>
        <p:nvSpPr>
          <p:cNvPr id="6" name="TextBox 5">
            <a:extLst>
              <a:ext uri="{FF2B5EF4-FFF2-40B4-BE49-F238E27FC236}">
                <a16:creationId xmlns:a16="http://schemas.microsoft.com/office/drawing/2014/main" id="{9E3E0DFF-4741-5F47-8945-BC53C299EBB5}"/>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27975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Implementation Services</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6" name="TextBox 5">
            <a:extLst>
              <a:ext uri="{FF2B5EF4-FFF2-40B4-BE49-F238E27FC236}">
                <a16:creationId xmlns:a16="http://schemas.microsoft.com/office/drawing/2014/main" id="{8BA010C1-6596-A949-A2E2-C78E4572964E}"/>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94142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EBF095-530D-694E-A9C5-7FF8021B3028}"/>
              </a:ext>
            </a:extLst>
          </p:cNvPr>
          <p:cNvPicPr>
            <a:picLocks noChangeAspect="1"/>
          </p:cNvPicPr>
          <p:nvPr userDrawn="1"/>
        </p:nvPicPr>
        <p:blipFill rotWithShape="1">
          <a:blip r:embed="rId2"/>
          <a:srcRect l="13747"/>
          <a:stretch/>
        </p:blipFill>
        <p:spPr>
          <a:xfrm>
            <a:off x="0" y="0"/>
            <a:ext cx="6665233" cy="5143500"/>
          </a:xfrm>
          <a:prstGeom prst="rect">
            <a:avLst/>
          </a:prstGeom>
        </p:spPr>
      </p:pic>
      <p:pic>
        <p:nvPicPr>
          <p:cNvPr id="11" name="Picture 10">
            <a:extLst>
              <a:ext uri="{FF2B5EF4-FFF2-40B4-BE49-F238E27FC236}">
                <a16:creationId xmlns:a16="http://schemas.microsoft.com/office/drawing/2014/main" id="{B9B0D252-D630-824A-82AB-491090F5BFB1}"/>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14" name="TextBox 13">
            <a:extLst>
              <a:ext uri="{FF2B5EF4-FFF2-40B4-BE49-F238E27FC236}">
                <a16:creationId xmlns:a16="http://schemas.microsoft.com/office/drawing/2014/main" id="{A49014CA-4EB6-C04A-88F8-6BB807C2F739}"/>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70959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6670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4201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9DE2-49C6-9B4C-8C44-C86B66994EB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4C324B-5185-8546-A33C-DB9D3316718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513AC-A4C6-D345-AF22-FF776591F78C}"/>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50DD7202-339C-7945-9897-297CB464C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226D3-873B-B340-AB28-4AC745CE1DA0}"/>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08823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E1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5450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84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0479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8729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3A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180735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DF520-BD82-314B-B66C-655B4F924AE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125981" y="-13189"/>
            <a:ext cx="7018019" cy="5156689"/>
          </a:xfrm>
          <a:prstGeom prst="rect">
            <a:avLst/>
          </a:prstGeom>
        </p:spPr>
      </p:pic>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3"/>
          <a:srcRect r="17105"/>
          <a:stretch/>
        </p:blipFill>
        <p:spPr>
          <a:xfrm>
            <a:off x="2738956" y="-17921"/>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22304"/>
            <a:ext cx="6126480" cy="5165804"/>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8" name="Title Placeholder 8">
            <a:extLst>
              <a:ext uri="{FF2B5EF4-FFF2-40B4-BE49-F238E27FC236}">
                <a16:creationId xmlns:a16="http://schemas.microsoft.com/office/drawing/2014/main" id="{6B968572-3E79-0B49-9254-702D0C15F7EA}"/>
              </a:ext>
            </a:extLst>
          </p:cNvPr>
          <p:cNvSpPr>
            <a:spLocks noGrp="1"/>
          </p:cNvSpPr>
          <p:nvPr>
            <p:ph type="title" hasCustomPrompt="1"/>
          </p:nvPr>
        </p:nvSpPr>
        <p:spPr>
          <a:xfrm>
            <a:off x="260799" y="244867"/>
            <a:ext cx="1994722"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
        <p:nvSpPr>
          <p:cNvPr id="7" name="TextBox 6">
            <a:extLst>
              <a:ext uri="{FF2B5EF4-FFF2-40B4-BE49-F238E27FC236}">
                <a16:creationId xmlns:a16="http://schemas.microsoft.com/office/drawing/2014/main" id="{A018DBE6-3131-9C49-AECA-9E9EC71D14C7}"/>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363591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17753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10871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8044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2178209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97375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6335-78D9-AC4A-B542-70AA65A14D0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1F8869-9F8D-D64C-BF92-E0B431A3CB2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93610-62B8-E448-A24D-8EEB647C388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2D7F00FD-BD06-0C46-9D5A-D7D17FF2D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77688-53D9-C049-A4AA-E9B2CE72B92B}"/>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9552840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4551504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963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66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409081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608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543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4182837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5874836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6196710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226667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E5ED-F38A-B64C-AE35-EC99E4B1175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68BD72-D5A6-434A-802D-9015D0016E9E}"/>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304126-77A4-8A4B-BE09-9D3CD73E62B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49B97-2070-D44C-AED5-BC0F6A662878}"/>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7FE736D0-A0A4-7649-BED1-67CB32F97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253E8-9A35-F84C-A7B6-8C169647BB8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662218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615604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39084999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18995452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33269507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846512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6473084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3677086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306415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8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2115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FE3C-38A0-9D4B-8542-1AADDD8DDC0A}"/>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B7CC082-DFDC-4147-B496-D3F04DE718FC}"/>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6746B-FAE8-D448-9D5D-BC5CFCB83D28}"/>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C379B-AF98-2C4C-8D26-F442B8429586}"/>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4E1E9-6AAE-C245-AF9D-FC8AF907C1AC}"/>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D113B7-C371-D244-8DDC-1D1428D89DA6}"/>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8" name="Footer Placeholder 7">
            <a:extLst>
              <a:ext uri="{FF2B5EF4-FFF2-40B4-BE49-F238E27FC236}">
                <a16:creationId xmlns:a16="http://schemas.microsoft.com/office/drawing/2014/main" id="{6F0A2CA8-C4B4-DE47-B3C1-27BA0907F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8A958-231D-AA48-8BCB-75F4F7EE7BAA}"/>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47829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71079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6207351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5835385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87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7547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305618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4003543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482974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2373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2399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3DDF-98C9-9A4E-A1D8-9D88B5A37FA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8B93A6-D16C-AC47-AC0D-16D1F5C9765A}"/>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4" name="Footer Placeholder 3">
            <a:extLst>
              <a:ext uri="{FF2B5EF4-FFF2-40B4-BE49-F238E27FC236}">
                <a16:creationId xmlns:a16="http://schemas.microsoft.com/office/drawing/2014/main" id="{76E37C75-66F6-6C45-8900-FBED9300C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86456-C188-CC4E-82DE-FCA596C62DD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745478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822144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99075513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l="-1746" b="-548"/>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40938070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8000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4347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121985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7261195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dirty="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95017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2585960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6"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1"/>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8"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06897-76C6-454D-9FD2-7A5CCFBE90EE}"/>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3" name="Footer Placeholder 2">
            <a:extLst>
              <a:ext uri="{FF2B5EF4-FFF2-40B4-BE49-F238E27FC236}">
                <a16:creationId xmlns:a16="http://schemas.microsoft.com/office/drawing/2014/main" id="{3D722B63-6ABC-1A46-BB0C-6BC808EFF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9C0B87-7954-384D-9F76-5BA093D289F9}"/>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540422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68547"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3778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00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2547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a:off x="1"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5959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4370295" y="681115"/>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173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606417"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77471" y="233465"/>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6015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5"/>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2"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47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225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0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4628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AFA1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AFA1FF"/>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AFA1FF"/>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AFA1FF"/>
                </a:solidFill>
                <a:latin typeface="Arial Black" panose="020B0604020202020204" pitchFamily="34" charset="0"/>
                <a:cs typeface="Arial Black" panose="020B0604020202020204" pitchFamily="34" charset="0"/>
                <a:sym typeface="Arial"/>
              </a:rPr>
              <a:t> </a:t>
            </a:r>
            <a:endParaRPr sz="12450" b="0" i="0">
              <a:solidFill>
                <a:srgbClr val="AFA1FF"/>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8A4724E3-BC79-EA4D-B456-C2EE201464B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7864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B673-E31E-1646-8309-AE980A232A7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7B33A1-D084-C54E-B017-C780B971AF31}"/>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B980E-D7C6-7949-8807-313519C8313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4B59C4-04E3-7944-AFFE-7BD88C831F6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695A8EF2-62F4-204B-BD2C-44DFD8E7A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FA636-AA9F-A14E-9900-52D0458688D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3542168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936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7" y="1875092"/>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7" y="3376832"/>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8635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7724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66697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4696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7759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453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51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61733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707172"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4165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587D-194F-A248-B3FB-6249A27B0C36}"/>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7AF815-AC16-4748-82BF-F2E82266B5A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D85AEE6-60B0-DF45-B386-25799EA24817}"/>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D86047-95F4-054C-8A19-71554B349BC1}"/>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23989876-8BBE-724A-A10A-DE775DE7F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A1D9-BD02-354E-A4C7-893FB5C0A1DF}"/>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6200474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55468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0518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6311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1"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7"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5" y="128865"/>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47667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8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51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9622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79912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9866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2"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3140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4852-C87E-B24A-BD27-9B8983B290A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AE5A3-95DD-EF40-BC9F-3FDD9265E0A3}"/>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1A55F-E176-0841-9FCD-B1ACAE6BE47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4CF8B344-BCD9-884E-9750-E2A497739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9877A-3EE0-A245-B1F1-7FF032D260E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559568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6796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8248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3564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84" indent="0">
              <a:buNone/>
              <a:defRPr>
                <a:latin typeface="Arial" panose="020B0604020202020204" pitchFamily="34" charset="0"/>
                <a:cs typeface="Arial" panose="020B0604020202020204" pitchFamily="34" charset="0"/>
              </a:defRPr>
            </a:lvl2pPr>
            <a:lvl3pPr marL="685766" indent="0">
              <a:buNone/>
              <a:defRPr>
                <a:latin typeface="Arial" panose="020B0604020202020204" pitchFamily="34" charset="0"/>
                <a:cs typeface="Arial" panose="020B0604020202020204" pitchFamily="34" charset="0"/>
              </a:defRPr>
            </a:lvl3pPr>
            <a:lvl4pPr marL="1028649" indent="0">
              <a:buNone/>
              <a:defRPr>
                <a:latin typeface="Arial" panose="020B0604020202020204" pitchFamily="34" charset="0"/>
                <a:cs typeface="Arial" panose="020B0604020202020204" pitchFamily="34" charset="0"/>
              </a:defRPr>
            </a:lvl4pPr>
            <a:lvl5pPr marL="1371532"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925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2_Intro Slide A K12">
  <p:cSld name="2_Intro Slide A K12">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p:nvPr/>
        </p:nvSpPr>
        <p:spPr>
          <a:xfrm>
            <a:off x="5696712" y="-73152"/>
            <a:ext cx="3520440" cy="5285232"/>
          </a:xfrm>
          <a:prstGeom prst="rect">
            <a:avLst/>
          </a:prstGeom>
          <a:solidFill>
            <a:srgbClr val="009FBB">
              <a:alpha val="7764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body" idx="1"/>
          </p:nvPr>
        </p:nvSpPr>
        <p:spPr>
          <a:xfrm>
            <a:off x="5779009" y="1436590"/>
            <a:ext cx="3275003" cy="1163396"/>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100000"/>
              </a:lnSpc>
              <a:spcBef>
                <a:spcPts val="0"/>
              </a:spcBef>
              <a:spcAft>
                <a:spcPts val="0"/>
              </a:spcAft>
              <a:buClr>
                <a:srgbClr val="000000"/>
              </a:buClr>
              <a:buSzPts val="3600"/>
              <a:buFont typeface="Arial"/>
              <a:buNone/>
              <a:defRPr sz="2700" b="0" i="0" u="none" strike="noStrike" cap="none">
                <a:solidFill>
                  <a:schemeClr val="dk1"/>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3" name="Google Shape;13;p2"/>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4" name="Google Shape;14;p2"/>
          <p:cNvSpPr txBox="1"/>
          <p:nvPr/>
        </p:nvSpPr>
        <p:spPr>
          <a:xfrm>
            <a:off x="5951601" y="4774919"/>
            <a:ext cx="2607183" cy="230833"/>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Reach </a:t>
            </a:r>
            <a:r>
              <a:rPr lang="en-US" sz="1050" b="1" i="0" u="none" strike="noStrike" cap="none">
                <a:solidFill>
                  <a:schemeClr val="dk1"/>
                </a:solidFill>
                <a:latin typeface="Arial Black"/>
                <a:ea typeface="Arial Black"/>
                <a:cs typeface="Arial Black"/>
                <a:sym typeface="Arial Black"/>
              </a:rPr>
              <a:t>every</a:t>
            </a:r>
            <a:r>
              <a:rPr lang="en-US" sz="1050" b="0" i="0" u="none" strike="noStrike" cap="none">
                <a:solidFill>
                  <a:schemeClr val="dk1"/>
                </a:solidFill>
                <a:latin typeface="Arial"/>
                <a:ea typeface="Arial"/>
                <a:cs typeface="Arial"/>
                <a:sym typeface="Arial"/>
              </a:rPr>
              <a:t> learner</a:t>
            </a:r>
            <a:endParaRPr sz="1050">
              <a:solidFill>
                <a:schemeClr val="dk1"/>
              </a:solidFill>
              <a:latin typeface="Arial"/>
              <a:ea typeface="Arial"/>
              <a:cs typeface="Arial"/>
              <a:sym typeface="Arial"/>
            </a:endParaRPr>
          </a:p>
        </p:txBody>
      </p:sp>
      <p:cxnSp>
        <p:nvCxnSpPr>
          <p:cNvPr id="15" name="Google Shape;15;p2"/>
          <p:cNvCxnSpPr/>
          <p:nvPr/>
        </p:nvCxnSpPr>
        <p:spPr>
          <a:xfrm>
            <a:off x="5997321" y="4672584"/>
            <a:ext cx="2982087"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84006357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626775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1_Blue Content">
  <p:cSld name="1_Blue Content">
    <p:bg>
      <p:bgPr>
        <a:solidFill>
          <a:schemeClr val="dk1"/>
        </a:solidFill>
        <a:effectLst/>
      </p:bgPr>
    </p:bg>
    <p:spTree>
      <p:nvGrpSpPr>
        <p:cNvPr id="1" name="Shape 20"/>
        <p:cNvGrpSpPr/>
        <p:nvPr/>
      </p:nvGrpSpPr>
      <p:grpSpPr>
        <a:xfrm>
          <a:off x="0" y="0"/>
          <a:ext cx="0" cy="0"/>
          <a:chOff x="0" y="0"/>
          <a:chExt cx="0" cy="0"/>
        </a:xfrm>
      </p:grpSpPr>
      <p:sp>
        <p:nvSpPr>
          <p:cNvPr id="21" name="Google Shape;21;p4"/>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467"/>
              <a:buFont typeface="Arial"/>
              <a:buNone/>
            </a:pPr>
            <a:endParaRPr sz="1100" b="0" i="0" u="none" strike="noStrike" cap="none">
              <a:solidFill>
                <a:schemeClr val="lt1"/>
              </a:solidFill>
              <a:latin typeface="Arial"/>
              <a:ea typeface="Arial"/>
              <a:cs typeface="Arial"/>
              <a:sym typeface="Arial"/>
            </a:endParaRPr>
          </a:p>
        </p:txBody>
      </p:sp>
      <p:sp>
        <p:nvSpPr>
          <p:cNvPr id="22" name="Google Shape;22;p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100000"/>
              </a:lnSpc>
              <a:spcBef>
                <a:spcPts val="0"/>
              </a:spcBef>
              <a:spcAft>
                <a:spcPts val="0"/>
              </a:spcAft>
              <a:buClr>
                <a:srgbClr val="000000"/>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100000"/>
              </a:lnSpc>
              <a:spcBef>
                <a:spcPts val="0"/>
              </a:spcBef>
              <a:spcAft>
                <a:spcPts val="0"/>
              </a:spcAft>
              <a:buClr>
                <a:srgbClr val="000000"/>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100000"/>
              </a:lnSpc>
              <a:spcBef>
                <a:spcPts val="0"/>
              </a:spcBef>
              <a:spcAft>
                <a:spcPts val="0"/>
              </a:spcAft>
              <a:buClr>
                <a:srgbClr val="000000"/>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24" name="Google Shape;24;p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66737924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Blue Content">
  <p:cSld name="Blue Content">
    <p:bg>
      <p:bgPr>
        <a:solidFill>
          <a:schemeClr val="dk1"/>
        </a:solidFill>
        <a:effectLst/>
      </p:bgPr>
    </p:bg>
    <p:spTree>
      <p:nvGrpSpPr>
        <p:cNvPr id="1" name="Shape 25"/>
        <p:cNvGrpSpPr/>
        <p:nvPr/>
      </p:nvGrpSpPr>
      <p:grpSpPr>
        <a:xfrm>
          <a:off x="0" y="0"/>
          <a:ext cx="0" cy="0"/>
          <a:chOff x="0" y="0"/>
          <a:chExt cx="0" cy="0"/>
        </a:xfrm>
      </p:grpSpPr>
      <p:sp>
        <p:nvSpPr>
          <p:cNvPr id="26" name="Google Shape;26;p5"/>
          <p:cNvSpPr/>
          <p:nvPr/>
        </p:nvSpPr>
        <p:spPr>
          <a:xfrm>
            <a:off x="0" y="4531716"/>
            <a:ext cx="9144000" cy="6264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 name="Google Shape;27;p5"/>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29" name="Google Shape;29;p5"/>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2792383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Title Orange">
  <p:cSld name="Title Orange">
    <p:bg>
      <p:bgPr>
        <a:solidFill>
          <a:schemeClr val="lt2"/>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2" name="Google Shape;32;p6"/>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40804870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Previous Month General">
  <p:cSld name="Previous Month General">
    <p:bg>
      <p:bgPr>
        <a:solidFill>
          <a:schemeClr val="dk1"/>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274667" y="130059"/>
            <a:ext cx="1194000" cy="2121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accent6"/>
              </a:buClr>
              <a:buSzPts val="800"/>
              <a:buFont typeface="Arial"/>
              <a:buNone/>
              <a:defRPr sz="800" b="0" i="0" u="none" strike="noStrike" cap="none">
                <a:solidFill>
                  <a:schemeClr val="accent6"/>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title"/>
          </p:nvPr>
        </p:nvSpPr>
        <p:spPr>
          <a:xfrm>
            <a:off x="275300" y="236111"/>
            <a:ext cx="5588700" cy="456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7"/>
          <p:cNvSpPr txBox="1">
            <a:spLocks noGrp="1"/>
          </p:cNvSpPr>
          <p:nvPr>
            <p:ph type="body" idx="2"/>
          </p:nvPr>
        </p:nvSpPr>
        <p:spPr>
          <a:xfrm>
            <a:off x="274667" y="894071"/>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rgbClr val="1BA8B1"/>
              </a:buClr>
              <a:buSzPts val="2100"/>
              <a:buFont typeface="Arial"/>
              <a:buChar char="•"/>
              <a:defRPr sz="2100" b="0" i="0" u="none" strike="noStrike" cap="none">
                <a:solidFill>
                  <a:srgbClr val="1BA8B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7" name="Google Shape;37;p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38" name="Google Shape;38;p7"/>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Themes</a:t>
            </a:r>
            <a:endParaRPr sz="1100" b="0" i="0" u="none" strike="noStrike" cap="none">
              <a:solidFill>
                <a:srgbClr val="D8D8D8"/>
              </a:solidFill>
              <a:latin typeface="Arial"/>
              <a:ea typeface="Arial"/>
              <a:cs typeface="Arial"/>
              <a:sym typeface="Arial"/>
            </a:endParaRPr>
          </a:p>
        </p:txBody>
      </p:sp>
      <p:sp>
        <p:nvSpPr>
          <p:cNvPr id="39" name="Google Shape;39;p7"/>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Roadmap</a:t>
            </a:r>
            <a:endParaRPr sz="1100" b="0" i="0" u="none" strike="noStrike" cap="none">
              <a:solidFill>
                <a:srgbClr val="D8D8D8"/>
              </a:solidFill>
              <a:latin typeface="Arial"/>
              <a:ea typeface="Arial"/>
              <a:cs typeface="Arial"/>
              <a:sym typeface="Arial"/>
            </a:endParaRPr>
          </a:p>
        </p:txBody>
      </p:sp>
    </p:spTree>
    <p:extLst>
      <p:ext uri="{BB962C8B-B14F-4D97-AF65-F5344CB8AC3E}">
        <p14:creationId xmlns:p14="http://schemas.microsoft.com/office/powerpoint/2010/main" val="1868053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51DF-95B6-0540-8F4C-D00ABF670EB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659D0-BD0A-1442-BA86-D080B9BB6B49}"/>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FCB92-A017-444A-A906-466A6DCC489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C8D73156-4F53-C948-9E6E-F52F0DEF8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A9B5E-1EEB-CB49-BAE0-BB2EEC896A58}"/>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8076603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Grey Content">
  <p:cSld name="Grey Content">
    <p:bg>
      <p:bgPr>
        <a:gradFill>
          <a:gsLst>
            <a:gs pos="0">
              <a:srgbClr val="565A5C"/>
            </a:gs>
            <a:gs pos="100000">
              <a:srgbClr val="333132"/>
            </a:gs>
          </a:gsLst>
          <a:path path="circle">
            <a:fillToRect l="50000" t="50000" r="50000" b="50000"/>
          </a:path>
          <a:tileRect/>
        </a:gradFill>
        <a:effectLst/>
      </p:bgPr>
    </p:bg>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42" name="Google Shape;42;p8"/>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8"/>
          <p:cNvSpPr txBox="1">
            <a:spLocks noGrp="1"/>
          </p:cNvSpPr>
          <p:nvPr>
            <p:ph type="body" idx="1"/>
          </p:nvPr>
        </p:nvSpPr>
        <p:spPr>
          <a:xfrm>
            <a:off x="274666"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685800" marR="0" lvl="1" indent="-257175" algn="l" rtl="0">
              <a:lnSpc>
                <a:spcPct val="90000"/>
              </a:lnSpc>
              <a:spcBef>
                <a:spcPts val="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028700" marR="0" lvl="2" indent="-242888" algn="l" rtl="0">
              <a:lnSpc>
                <a:spcPct val="90000"/>
              </a:lnSpc>
              <a:spcBef>
                <a:spcPts val="2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371600" marR="0" lvl="3"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1714500" marR="0" lvl="4"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Themes</a:t>
            </a:r>
            <a:endParaRPr sz="1100" b="1" i="0" u="none" strike="noStrike" cap="none">
              <a:solidFill>
                <a:srgbClr val="FFFFFF"/>
              </a:solidFill>
              <a:latin typeface="Arial"/>
              <a:ea typeface="Arial"/>
              <a:cs typeface="Arial"/>
              <a:sym typeface="Arial"/>
            </a:endParaRPr>
          </a:p>
        </p:txBody>
      </p:sp>
      <p:sp>
        <p:nvSpPr>
          <p:cNvPr id="45" name="Google Shape;45;p8"/>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Roadmap</a:t>
            </a:r>
            <a:endParaRPr sz="1100" b="1" i="0" u="none" strike="noStrike" cap="none">
              <a:solidFill>
                <a:srgbClr val="FFFFFF"/>
              </a:solidFill>
              <a:latin typeface="Arial"/>
              <a:ea typeface="Arial"/>
              <a:cs typeface="Arial"/>
              <a:sym typeface="Arial"/>
            </a:endParaRPr>
          </a:p>
        </p:txBody>
      </p:sp>
      <p:sp>
        <p:nvSpPr>
          <p:cNvPr id="46" name="Google Shape;46;p8"/>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6491301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4500"/>
              <a:buFont typeface="Calibri"/>
              <a:buNone/>
              <a:defRPr sz="4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body" idx="1"/>
          </p:nvPr>
        </p:nvSpPr>
        <p:spPr>
          <a:xfrm>
            <a:off x="623888" y="3442098"/>
            <a:ext cx="7886700" cy="1125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988275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1_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2" name="Google Shape;52;p10"/>
          <p:cNvPicPr preferRelativeResize="0"/>
          <p:nvPr/>
        </p:nvPicPr>
        <p:blipFill rotWithShape="1">
          <a:blip r:embed="rId2">
            <a:alphaModFix/>
          </a:blip>
          <a:srcRect/>
          <a:stretch/>
        </p:blipFill>
        <p:spPr>
          <a:xfrm>
            <a:off x="7619365" y="4"/>
            <a:ext cx="1524635" cy="5143073"/>
          </a:xfrm>
          <a:prstGeom prst="rect">
            <a:avLst/>
          </a:prstGeom>
          <a:noFill/>
          <a:ln>
            <a:noFill/>
          </a:ln>
        </p:spPr>
      </p:pic>
      <p:sp>
        <p:nvSpPr>
          <p:cNvPr id="53" name="Google Shape;53;p10"/>
          <p:cNvSpPr txBox="1">
            <a:spLocks noGrp="1"/>
          </p:cNvSpPr>
          <p:nvPr>
            <p:ph type="body" idx="1"/>
          </p:nvPr>
        </p:nvSpPr>
        <p:spPr>
          <a:xfrm>
            <a:off x="275035" y="1562100"/>
            <a:ext cx="6684300" cy="31374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038583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2_White Content">
  <p:cSld name="2_White Conten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6" name="Google Shape;56;p11"/>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57" name="Google Shape;57;p11"/>
          <p:cNvSpPr txBox="1"/>
          <p:nvPr/>
        </p:nvSpPr>
        <p:spPr>
          <a:xfrm>
            <a:off x="28066" y="4890428"/>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8" name="Google Shape;58;p11"/>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A3AE"/>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9" name="Google Shape;59;p11"/>
          <p:cNvSpPr txBox="1">
            <a:spLocks noGrp="1"/>
          </p:cNvSpPr>
          <p:nvPr>
            <p:ph type="body" idx="1"/>
          </p:nvPr>
        </p:nvSpPr>
        <p:spPr>
          <a:xfrm>
            <a:off x="275299" y="1405471"/>
            <a:ext cx="4406400" cy="34845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Calibri"/>
                <a:ea typeface="Calibri"/>
                <a:cs typeface="Calibri"/>
                <a:sym typeface="Calibri"/>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028700" marR="0" lvl="2" indent="-242888" algn="l" rtl="0">
              <a:lnSpc>
                <a:spcPct val="90000"/>
              </a:lnSpc>
              <a:spcBef>
                <a:spcPts val="2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371600" marR="0" lvl="3"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1714500" marR="0" lvl="4"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body" idx="2"/>
          </p:nvPr>
        </p:nvSpPr>
        <p:spPr>
          <a:xfrm>
            <a:off x="7911445" y="622169"/>
            <a:ext cx="1232700" cy="212100"/>
          </a:xfrm>
          <a:prstGeom prst="rect">
            <a:avLst/>
          </a:prstGeom>
          <a:noFill/>
          <a:ln>
            <a:noFill/>
          </a:ln>
        </p:spPr>
        <p:txBody>
          <a:bodyPr spcFirstLastPara="1" wrap="square" lIns="68575" tIns="34275" rIns="68575" bIns="34275" anchor="t" anchorCtr="0">
            <a:noAutofit/>
          </a:bodyPr>
          <a:lstStyle>
            <a:lvl1pPr marL="342900" marR="0" lvl="0" indent="-171450" algn="ctr" rtl="0">
              <a:lnSpc>
                <a:spcPct val="90000"/>
              </a:lnSpc>
              <a:spcBef>
                <a:spcPts val="3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749807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Title Purple">
  <p:cSld name="Title Purple">
    <p:bg>
      <p:bgPr>
        <a:solidFill>
          <a:schemeClr val="dk1"/>
        </a:solidFill>
        <a:effectLst/>
      </p:bgPr>
    </p:bg>
    <p:spTree>
      <p:nvGrpSpPr>
        <p:cNvPr id="1" name="Shape 61"/>
        <p:cNvGrpSpPr/>
        <p:nvPr/>
      </p:nvGrpSpPr>
      <p:grpSpPr>
        <a:xfrm>
          <a:off x="0" y="0"/>
          <a:ext cx="0" cy="0"/>
          <a:chOff x="0" y="0"/>
          <a:chExt cx="0" cy="0"/>
        </a:xfrm>
      </p:grpSpPr>
      <p:pic>
        <p:nvPicPr>
          <p:cNvPr id="62" name="Google Shape;62;p12"/>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63" name="Google Shape;63;p12"/>
          <p:cNvSpPr/>
          <p:nvPr/>
        </p:nvSpPr>
        <p:spPr>
          <a:xfrm>
            <a:off x="0" y="2857295"/>
            <a:ext cx="9144000" cy="16743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4" name="Google Shape;64;p12"/>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8226219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Orange Content">
  <p:cSld name="Orange Content">
    <p:bg>
      <p:bgPr>
        <a:solidFill>
          <a:schemeClr val="dk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3"/>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8" name="Google Shape;68;p13"/>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3662376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72" name="Google Shape;72;p1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348119888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Blank bullet slide">
  <p:cSld name="Blank bullet slide">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5"/>
          <p:cNvSpPr txBox="1">
            <a:spLocks noGrp="1"/>
          </p:cNvSpPr>
          <p:nvPr>
            <p:ph type="body" idx="1"/>
          </p:nvPr>
        </p:nvSpPr>
        <p:spPr>
          <a:xfrm>
            <a:off x="457200" y="1681163"/>
            <a:ext cx="8229600" cy="2733600"/>
          </a:xfrm>
          <a:prstGeom prst="rect">
            <a:avLst/>
          </a:prstGeom>
          <a:noFill/>
          <a:ln>
            <a:noFill/>
          </a:ln>
        </p:spPr>
        <p:txBody>
          <a:bodyPr spcFirstLastPara="1" wrap="square" lIns="0" tIns="0" rIns="0" bIns="0" anchor="t" anchorCtr="0">
            <a:noAutofit/>
          </a:bodyPr>
          <a:lstStyle>
            <a:lvl1pPr marL="342900" marR="0" lvl="0"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685800" marR="0" lvl="1" indent="-238125"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028700" marR="0" lvl="2"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371600" marR="0" lvl="3"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714500" marR="0" lvl="4"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400300" marR="0" lvl="6"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2743200" marR="0" lvl="7"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086100" marR="0" lvl="8"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79503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Pure White">
  <p:cSld name="Pure White">
    <p:bg>
      <p:bgPr>
        <a:solidFill>
          <a:schemeClr val="dk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60798" y="244866"/>
            <a:ext cx="82545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6"/>
          <p:cNvSpPr txBox="1">
            <a:spLocks noGrp="1"/>
          </p:cNvSpPr>
          <p:nvPr>
            <p:ph type="body" idx="1"/>
          </p:nvPr>
        </p:nvSpPr>
        <p:spPr>
          <a:xfrm>
            <a:off x="260798" y="1513288"/>
            <a:ext cx="8254500" cy="3129000"/>
          </a:xfrm>
          <a:prstGeom prst="rect">
            <a:avLst/>
          </a:prstGeom>
          <a:noFill/>
          <a:ln>
            <a:noFill/>
          </a:ln>
        </p:spPr>
        <p:txBody>
          <a:bodyPr spcFirstLastPara="1" wrap="square" lIns="68575" tIns="34275" rIns="68575" bIns="34275" anchor="t" anchorCtr="0">
            <a:noAutofit/>
          </a:bodyPr>
          <a:lstStyle>
            <a:lvl1pPr marL="342900" marR="0" lvl="0" indent="-214313"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948797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lt1"/>
        </a:solidFill>
        <a:effectLst/>
      </p:bgPr>
    </p:bg>
    <p:spTree>
      <p:nvGrpSpPr>
        <p:cNvPr id="1" name="Shape 79"/>
        <p:cNvGrpSpPr/>
        <p:nvPr/>
      </p:nvGrpSpPr>
      <p:grpSpPr>
        <a:xfrm>
          <a:off x="0" y="0"/>
          <a:ext cx="0" cy="0"/>
          <a:chOff x="0" y="0"/>
          <a:chExt cx="0" cy="0"/>
        </a:xfrm>
      </p:grpSpPr>
      <p:sp>
        <p:nvSpPr>
          <p:cNvPr id="80" name="Google Shape;80;p17"/>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1" name="Google Shape;81;p1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82" name="Google Shape;82;p17"/>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342900" marR="0" lvl="0" indent="-285750" algn="l" rtl="0">
              <a:lnSpc>
                <a:spcPct val="90000"/>
              </a:lnSpc>
              <a:spcBef>
                <a:spcPts val="9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685800" marR="0" lvl="1"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028700" marR="0" lvl="2"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371600" marR="0" lvl="3"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1714500" marR="0" lvl="4"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5pPr>
            <a:lvl6pPr marL="2057400" marR="0" lvl="5"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2400300" marR="0" lvl="6"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2743200" marR="0" lvl="7"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3086100" marR="0" lvl="8"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963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440563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324510073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1223767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06184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73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234393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0094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116094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34223850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3082197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a:srcRect l="21744" t="4176"/>
          <a:stretch/>
        </p:blipFill>
        <p:spPr>
          <a:xfrm>
            <a:off x="-268548"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9989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857561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303021672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33801146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184098005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13425686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408587574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410693412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7251265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80382044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29504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221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92045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56384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481749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178707816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91864512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93996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96599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0954724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15224035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84717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49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53977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62128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9719863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21527903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l="-1746" b="-548"/>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804294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484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09725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9021071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04044208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50336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49393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97144013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Title Slide K12">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3" name="Rectangle 2"/>
          <p:cNvSpPr/>
          <p:nvPr userDrawn="1"/>
        </p:nvSpPr>
        <p:spPr>
          <a:xfrm>
            <a:off x="0" y="0"/>
            <a:ext cx="9144000" cy="5143500"/>
          </a:xfrm>
          <a:prstGeom prst="rect">
            <a:avLst/>
          </a:prstGeom>
          <a:blipFill>
            <a:blip r:embed="rId3"/>
            <a:stretch>
              <a:fillRect t="-4849" b="-48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Box 5"/>
          <p:cNvSpPr txBox="1"/>
          <p:nvPr userDrawn="1"/>
        </p:nvSpPr>
        <p:spPr>
          <a:xfrm>
            <a:off x="428625" y="3640479"/>
            <a:ext cx="4610100" cy="530915"/>
          </a:xfrm>
          <a:prstGeom prst="rect">
            <a:avLst/>
          </a:prstGeom>
          <a:noFill/>
        </p:spPr>
        <p:txBody>
          <a:bodyPr wrap="square" rtlCol="0">
            <a:spAutoFit/>
          </a:bodyPr>
          <a:lstStyle/>
          <a:p>
            <a:r>
              <a:rPr lang="en-US" sz="2850" spc="225">
                <a:solidFill>
                  <a:schemeClr val="bg1">
                    <a:lumMod val="50000"/>
                  </a:schemeClr>
                </a:solidFill>
                <a:latin typeface="Arial" pitchFamily="34" charset="0"/>
                <a:cs typeface="Arial" pitchFamily="34" charset="0"/>
              </a:rPr>
              <a:t>Reach </a:t>
            </a:r>
            <a:r>
              <a:rPr lang="en-US" sz="2850" b="1" spc="225">
                <a:solidFill>
                  <a:srgbClr val="E87511"/>
                </a:solidFill>
                <a:latin typeface="Arial Black" pitchFamily="34" charset="0"/>
                <a:cs typeface="Arial" pitchFamily="34" charset="0"/>
              </a:rPr>
              <a:t>every</a:t>
            </a:r>
            <a:r>
              <a:rPr lang="en-US" sz="2850" spc="225" baseline="0">
                <a:solidFill>
                  <a:schemeClr val="bg1">
                    <a:lumMod val="50000"/>
                  </a:schemeClr>
                </a:solidFill>
                <a:latin typeface="Arial" pitchFamily="34" charset="0"/>
                <a:cs typeface="Arial" pitchFamily="34" charset="0"/>
              </a:rPr>
              <a:t> learner</a:t>
            </a:r>
            <a:endParaRPr lang="en-US" sz="2850" spc="225">
              <a:solidFill>
                <a:schemeClr val="bg1">
                  <a:lumMod val="50000"/>
                </a:schemeClr>
              </a:solidFill>
              <a:latin typeface="Arial" pitchFamily="34" charset="0"/>
              <a:cs typeface="Arial" pitchFamily="34" charset="0"/>
            </a:endParaRP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35883" y="4356484"/>
            <a:ext cx="477041" cy="311555"/>
          </a:xfrm>
          <a:prstGeom prst="rect">
            <a:avLst/>
          </a:prstGeom>
        </p:spPr>
      </p:pic>
    </p:spTree>
    <p:extLst>
      <p:ext uri="{BB962C8B-B14F-4D97-AF65-F5344CB8AC3E}">
        <p14:creationId xmlns:p14="http://schemas.microsoft.com/office/powerpoint/2010/main" val="25191598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2_Intro Slide A K1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5696712" y="-73152"/>
            <a:ext cx="3520440" cy="5285232"/>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5779010" y="1298092"/>
            <a:ext cx="3275003" cy="1301895"/>
          </a:xfrm>
          <a:prstGeom prst="rect">
            <a:avLst/>
          </a:prstGeom>
          <a:noFill/>
          <a:ln w="57150" cap="sq">
            <a:noFill/>
            <a:miter lim="800000"/>
          </a:ln>
        </p:spPr>
        <p:txBody>
          <a:bodyPr wrap="square" lIns="274320" tIns="274320" rIns="274320" bIns="274320" anchor="b">
            <a:spAutoFit/>
          </a:bodyPr>
          <a:lstStyle>
            <a:lvl1pPr marL="0" indent="0" algn="l">
              <a:buNone/>
              <a:defRPr sz="2700" b="0">
                <a:solidFill>
                  <a:schemeClr val="tx1"/>
                </a:solidFill>
                <a:latin typeface="Arial" panose="020B0604020202020204" pitchFamily="34" charset="0"/>
                <a:cs typeface="Arial" panose="020B0604020202020204" pitchFamily="34" charset="0"/>
              </a:defRPr>
            </a:lvl1pPr>
          </a:lstStyle>
          <a:p>
            <a:pPr lvl="0"/>
            <a:r>
              <a:rPr lang="en-US"/>
              <a:t>Put every student</a:t>
            </a:r>
            <a:br>
              <a:rPr lang="en-US"/>
            </a:br>
            <a:r>
              <a:rPr lang="en-US"/>
              <a:t>in the front row.</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6" name="TextBox 5"/>
          <p:cNvSpPr txBox="1"/>
          <p:nvPr userDrawn="1"/>
        </p:nvSpPr>
        <p:spPr>
          <a:xfrm>
            <a:off x="5951602" y="4774920"/>
            <a:ext cx="2607183" cy="253916"/>
          </a:xfrm>
          <a:prstGeom prst="rect">
            <a:avLst/>
          </a:prstGeom>
          <a:noFill/>
        </p:spPr>
        <p:txBody>
          <a:bodyPr wrap="square" rtlCol="0">
            <a:spAutoFit/>
          </a:bodyPr>
          <a:lstStyle/>
          <a:p>
            <a:r>
              <a:rPr lang="en-US" sz="1050" spc="225">
                <a:solidFill>
                  <a:schemeClr val="tx1"/>
                </a:solidFill>
                <a:latin typeface="Arial" pitchFamily="34" charset="0"/>
                <a:cs typeface="Arial" pitchFamily="34" charset="0"/>
              </a:rPr>
              <a:t>Reach </a:t>
            </a:r>
            <a:r>
              <a:rPr lang="en-US" sz="1050" b="1" spc="225">
                <a:solidFill>
                  <a:schemeClr val="tx1"/>
                </a:solidFill>
                <a:latin typeface="Arial Black" pitchFamily="34" charset="0"/>
                <a:cs typeface="Arial" pitchFamily="34" charset="0"/>
              </a:rPr>
              <a:t>every</a:t>
            </a:r>
            <a:r>
              <a:rPr lang="en-US" sz="1050" spc="225" baseline="0">
                <a:solidFill>
                  <a:schemeClr val="tx1"/>
                </a:solidFill>
                <a:latin typeface="Arial" pitchFamily="34" charset="0"/>
                <a:cs typeface="Arial" pitchFamily="34" charset="0"/>
              </a:rPr>
              <a:t> learner</a:t>
            </a:r>
            <a:endParaRPr lang="en-US" sz="1050" spc="225">
              <a:solidFill>
                <a:schemeClr val="tx1"/>
              </a:solidFill>
              <a:latin typeface="Arial" pitchFamily="34" charset="0"/>
              <a:cs typeface="Arial" pitchFamily="34" charset="0"/>
            </a:endParaRPr>
          </a:p>
        </p:txBody>
      </p:sp>
      <p:cxnSp>
        <p:nvCxnSpPr>
          <p:cNvPr id="8" name="Straight Connector 7"/>
          <p:cNvCxnSpPr/>
          <p:nvPr userDrawn="1"/>
        </p:nvCxnSpPr>
        <p:spPr>
          <a:xfrm>
            <a:off x="5997322" y="4672584"/>
            <a:ext cx="2982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22884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3_Intro Slide B K12">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44726"/>
            <a:ext cx="928688" cy="5143500"/>
          </a:xfrm>
          <a:prstGeom prst="rect">
            <a:avLst/>
          </a:prstGeom>
        </p:spPr>
      </p:pic>
      <p:sp>
        <p:nvSpPr>
          <p:cNvPr id="4" name="Rectangle 3"/>
          <p:cNvSpPr/>
          <p:nvPr userDrawn="1"/>
        </p:nvSpPr>
        <p:spPr>
          <a:xfrm>
            <a:off x="0" y="1"/>
            <a:ext cx="9144000" cy="4688785"/>
          </a:xfrm>
          <a:prstGeom prst="rect">
            <a:avLst/>
          </a:prstGeom>
          <a:blipFill>
            <a:blip r:embed="rId3"/>
            <a:srcRect/>
            <a:stretch>
              <a:fillRect t="-4849" b="-48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210312" y="374022"/>
            <a:ext cx="4882896" cy="1509644"/>
          </a:xfrm>
          <a:prstGeom prst="rect">
            <a:avLst/>
          </a:prstGeom>
          <a:noFill/>
          <a:ln w="57150" cap="sq">
            <a:noFill/>
            <a:miter lim="800000"/>
          </a:ln>
        </p:spPr>
        <p:txBody>
          <a:bodyPr wrap="square" lIns="274320" tIns="274320" rIns="274320" bIns="274320" anchor="b">
            <a:spAutoFit/>
          </a:bodyPr>
          <a:lstStyle>
            <a:lvl1pPr marL="0" indent="0" algn="l">
              <a:buNone/>
              <a:defRPr sz="3450" b="0">
                <a:solidFill>
                  <a:schemeClr val="tx1"/>
                </a:solidFill>
                <a:latin typeface="Arial" panose="020B0604020202020204" pitchFamily="34" charset="0"/>
                <a:cs typeface="Arial" panose="020B0604020202020204" pitchFamily="34" charset="0"/>
              </a:defRPr>
            </a:lvl1pPr>
          </a:lstStyle>
          <a:p>
            <a:pPr lvl="0"/>
            <a:r>
              <a:rPr lang="en-US"/>
              <a:t>What if there was no</a:t>
            </a:r>
            <a:br>
              <a:rPr lang="en-US"/>
            </a:br>
            <a:r>
              <a:rPr lang="en-US"/>
              <a:t>back of the class?</a:t>
            </a:r>
          </a:p>
        </p:txBody>
      </p:sp>
      <p:sp>
        <p:nvSpPr>
          <p:cNvPr id="6" name="TextBox 5"/>
          <p:cNvSpPr txBox="1"/>
          <p:nvPr userDrawn="1"/>
        </p:nvSpPr>
        <p:spPr>
          <a:xfrm>
            <a:off x="401194" y="4811496"/>
            <a:ext cx="2607183" cy="253916"/>
          </a:xfrm>
          <a:prstGeom prst="rect">
            <a:avLst/>
          </a:prstGeom>
          <a:noFill/>
        </p:spPr>
        <p:txBody>
          <a:bodyPr wrap="square" rtlCol="0">
            <a:spAutoFit/>
          </a:bodyPr>
          <a:lstStyle/>
          <a:p>
            <a:r>
              <a:rPr lang="en-US" sz="1050" spc="225">
                <a:solidFill>
                  <a:srgbClr val="E87511"/>
                </a:solidFill>
                <a:latin typeface="Arial" pitchFamily="34" charset="0"/>
                <a:cs typeface="Arial" pitchFamily="34" charset="0"/>
              </a:rPr>
              <a:t>Reach </a:t>
            </a:r>
            <a:r>
              <a:rPr lang="en-US" sz="1050" b="1" spc="225">
                <a:solidFill>
                  <a:srgbClr val="E87511"/>
                </a:solidFill>
                <a:latin typeface="Arial Black" pitchFamily="34" charset="0"/>
                <a:cs typeface="Arial" pitchFamily="34" charset="0"/>
              </a:rPr>
              <a:t>every</a:t>
            </a:r>
            <a:r>
              <a:rPr lang="en-US" sz="1050" spc="225" baseline="0">
                <a:solidFill>
                  <a:srgbClr val="E87511"/>
                </a:solidFill>
                <a:latin typeface="Arial" pitchFamily="34" charset="0"/>
                <a:cs typeface="Arial" pitchFamily="34" charset="0"/>
              </a:rPr>
              <a:t> learner</a:t>
            </a:r>
            <a:endParaRPr lang="en-US" sz="1050" spc="225">
              <a:solidFill>
                <a:srgbClr val="E87511"/>
              </a:solidFill>
              <a:latin typeface="Arial" pitchFamily="34" charset="0"/>
              <a:cs typeface="Arial" pitchFamily="34" charset="0"/>
            </a:endParaRPr>
          </a:p>
        </p:txBody>
      </p:sp>
      <p:sp>
        <p:nvSpPr>
          <p:cNvPr id="7" name="TextBox 6"/>
          <p:cNvSpPr txBox="1"/>
          <p:nvPr userDrawn="1"/>
        </p:nvSpPr>
        <p:spPr>
          <a:xfrm>
            <a:off x="4935923" y="4799073"/>
            <a:ext cx="2607183" cy="253916"/>
          </a:xfrm>
          <a:prstGeom prst="rect">
            <a:avLst/>
          </a:prstGeom>
          <a:noFill/>
        </p:spPr>
        <p:txBody>
          <a:bodyPr wrap="square" rtlCol="0">
            <a:spAutoFit/>
          </a:bodyPr>
          <a:lstStyle/>
          <a:p>
            <a:r>
              <a:rPr lang="en-US" sz="1050"/>
              <a:t>D2L.com</a:t>
            </a:r>
          </a:p>
        </p:txBody>
      </p:sp>
    </p:spTree>
    <p:extLst>
      <p:ext uri="{BB962C8B-B14F-4D97-AF65-F5344CB8AC3E}">
        <p14:creationId xmlns:p14="http://schemas.microsoft.com/office/powerpoint/2010/main" val="107819377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4_Learning Options K1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00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4"/>
          <p:cNvPicPr>
            <a:picLocks noChangeAspect="1" noChangeArrowheads="1"/>
          </p:cNvPicPr>
          <p:nvPr userDrawn="1"/>
        </p:nvPicPr>
        <p:blipFill rotWithShape="1">
          <a:blip r:embed="rId2" cstate="screen">
            <a:alphaModFix amt="15000"/>
            <a:extLst>
              <a:ext uri="{28A0092B-C50C-407E-A947-70E740481C1C}">
                <a14:useLocalDpi xmlns:a14="http://schemas.microsoft.com/office/drawing/2010/main" val="0"/>
              </a:ext>
            </a:extLst>
          </a:blip>
          <a:srcRect/>
          <a:stretch/>
        </p:blipFill>
        <p:spPr bwMode="auto">
          <a:xfrm>
            <a:off x="0" y="2"/>
            <a:ext cx="3058716" cy="51434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cstate="screen">
            <a:alphaModFix amt="15000"/>
            <a:extLst>
              <a:ext uri="{28A0092B-C50C-407E-A947-70E740481C1C}">
                <a14:useLocalDpi xmlns:a14="http://schemas.microsoft.com/office/drawing/2010/main" val="0"/>
              </a:ext>
            </a:extLst>
          </a:blip>
          <a:srcRect/>
          <a:stretch/>
        </p:blipFill>
        <p:spPr>
          <a:xfrm>
            <a:off x="3058718" y="2"/>
            <a:ext cx="2938211" cy="5143499"/>
          </a:xfrm>
          <a:prstGeom prst="rect">
            <a:avLst/>
          </a:prstGeom>
        </p:spPr>
      </p:pic>
      <p:pic>
        <p:nvPicPr>
          <p:cNvPr id="13" name="Picture 12"/>
          <p:cNvPicPr>
            <a:picLocks noChangeAspect="1"/>
          </p:cNvPicPr>
          <p:nvPr userDrawn="1"/>
        </p:nvPicPr>
        <p:blipFill rotWithShape="1">
          <a:blip r:embed="rId4" cstate="screen">
            <a:alphaModFix amt="15000"/>
            <a:extLst>
              <a:ext uri="{28A0092B-C50C-407E-A947-70E740481C1C}">
                <a14:useLocalDpi xmlns:a14="http://schemas.microsoft.com/office/drawing/2010/main" val="0"/>
              </a:ext>
            </a:extLst>
          </a:blip>
          <a:srcRect/>
          <a:stretch/>
        </p:blipFill>
        <p:spPr>
          <a:xfrm>
            <a:off x="5997441" y="0"/>
            <a:ext cx="3146560" cy="5143500"/>
          </a:xfrm>
          <a:prstGeom prst="rect">
            <a:avLst/>
          </a:prstGeom>
        </p:spPr>
      </p:pic>
      <p:sp>
        <p:nvSpPr>
          <p:cNvPr id="17" name="Text Placeholder 6"/>
          <p:cNvSpPr>
            <a:spLocks noGrp="1"/>
          </p:cNvSpPr>
          <p:nvPr userDrawn="1">
            <p:ph type="body" sz="quarter" idx="11" hasCustomPrompt="1"/>
          </p:nvPr>
        </p:nvSpPr>
        <p:spPr>
          <a:xfrm>
            <a:off x="254320" y="1052667"/>
            <a:ext cx="8635364" cy="969496"/>
          </a:xfrm>
          <a:prstGeom prst="rect">
            <a:avLst/>
          </a:prstGeom>
          <a:noFill/>
          <a:ln w="57150" cap="sq">
            <a:noFill/>
            <a:miter lim="800000"/>
          </a:ln>
        </p:spPr>
        <p:txBody>
          <a:bodyPr wrap="square" lIns="274320" tIns="274320" rIns="274320" bIns="274320" anchor="t">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sp>
        <p:nvSpPr>
          <p:cNvPr id="22" name="Text Placeholder 21"/>
          <p:cNvSpPr>
            <a:spLocks noGrp="1"/>
          </p:cNvSpPr>
          <p:nvPr>
            <p:ph type="body" sz="quarter" idx="12" hasCustomPrompt="1"/>
          </p:nvPr>
        </p:nvSpPr>
        <p:spPr>
          <a:xfrm>
            <a:off x="0" y="3108723"/>
            <a:ext cx="3058716" cy="878062"/>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
        <p:nvSpPr>
          <p:cNvPr id="23" name="Text Placeholder 21"/>
          <p:cNvSpPr>
            <a:spLocks noGrp="1"/>
          </p:cNvSpPr>
          <p:nvPr>
            <p:ph type="body" sz="quarter" idx="13" hasCustomPrompt="1"/>
          </p:nvPr>
        </p:nvSpPr>
        <p:spPr>
          <a:xfrm>
            <a:off x="3059230" y="3113295"/>
            <a:ext cx="2938214" cy="900922"/>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
        <p:nvSpPr>
          <p:cNvPr id="24" name="Text Placeholder 21"/>
          <p:cNvSpPr>
            <a:spLocks noGrp="1"/>
          </p:cNvSpPr>
          <p:nvPr>
            <p:ph type="body" sz="quarter" idx="14" hasCustomPrompt="1"/>
          </p:nvPr>
        </p:nvSpPr>
        <p:spPr>
          <a:xfrm>
            <a:off x="5997442" y="3104151"/>
            <a:ext cx="3146558" cy="919210"/>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Tree>
    <p:extLst>
      <p:ext uri="{BB962C8B-B14F-4D97-AF65-F5344CB8AC3E}">
        <p14:creationId xmlns:p14="http://schemas.microsoft.com/office/powerpoint/2010/main" val="268842410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2_Title Slide 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72754" y="0"/>
            <a:ext cx="5271246" cy="5143500"/>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940311" y="2353153"/>
            <a:ext cx="3275003" cy="1301895"/>
          </a:xfrm>
          <a:prstGeom prst="rect">
            <a:avLst/>
          </a:prstGeom>
          <a:noFill/>
          <a:ln w="57150" cap="sq">
            <a:noFill/>
            <a:miter lim="800000"/>
          </a:ln>
        </p:spPr>
        <p:txBody>
          <a:bodyPr wrap="square" lIns="274320" tIns="274320" rIns="274320" bIns="274320" anchor="t">
            <a:spAutoFit/>
          </a:bodyPr>
          <a:lstStyle>
            <a:lvl1pPr marL="0" indent="0" algn="l">
              <a:buNone/>
              <a:defRPr sz="54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04627498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6_Image Content  K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10755" y="210741"/>
            <a:ext cx="6959203" cy="3600450"/>
          </a:xfrm>
          <a:prstGeom prst="rect">
            <a:avLst/>
          </a:prstGeom>
        </p:spPr>
        <p:txBody>
          <a:bodyPr anchor="b"/>
          <a:lstStyle>
            <a:lvl1pPr marL="0" indent="0">
              <a:buNone/>
              <a:defRPr sz="3600" b="1">
                <a:latin typeface="Arial" pitchFamily="34" charset="0"/>
                <a:cs typeface="Arial" pitchFamily="34" charset="0"/>
              </a:defRPr>
            </a:lvl1pPr>
          </a:lstStyle>
          <a:p>
            <a:pPr lvl="0"/>
            <a:r>
              <a:rPr lang="en-US"/>
              <a:t>Click to edit Master text styles</a:t>
            </a:r>
          </a:p>
        </p:txBody>
      </p:sp>
      <p:sp>
        <p:nvSpPr>
          <p:cNvPr id="14" name="Text Placeholder 13"/>
          <p:cNvSpPr>
            <a:spLocks noGrp="1"/>
          </p:cNvSpPr>
          <p:nvPr>
            <p:ph type="body" sz="quarter" idx="12" hasCustomPrompt="1"/>
          </p:nvPr>
        </p:nvSpPr>
        <p:spPr>
          <a:xfrm>
            <a:off x="301229" y="3876676"/>
            <a:ext cx="6996113" cy="1266825"/>
          </a:xfrm>
          <a:prstGeom prst="rect">
            <a:avLst/>
          </a:prstGeom>
        </p:spPr>
        <p:txBody>
          <a:bodyPr/>
          <a:lstStyle>
            <a:lvl1pPr marL="0" indent="0">
              <a:buNone/>
              <a:defRPr sz="30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Tagline</a:t>
            </a:r>
          </a:p>
        </p:txBody>
      </p:sp>
    </p:spTree>
    <p:extLst>
      <p:ext uri="{BB962C8B-B14F-4D97-AF65-F5344CB8AC3E}">
        <p14:creationId xmlns:p14="http://schemas.microsoft.com/office/powerpoint/2010/main" val="211028728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7_Image Overlay Content  K1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10755" y="210741"/>
            <a:ext cx="6959203" cy="3600450"/>
          </a:xfrm>
          <a:prstGeom prst="rect">
            <a:avLst/>
          </a:prstGeom>
        </p:spPr>
        <p:txBody>
          <a:bodyPr anchor="b"/>
          <a:lstStyle>
            <a:lvl1pPr marL="0" indent="0">
              <a:buNone/>
              <a:defRPr sz="3600" b="1">
                <a:latin typeface="Arial" pitchFamily="34" charset="0"/>
                <a:cs typeface="Arial" pitchFamily="34" charset="0"/>
              </a:defRPr>
            </a:lvl1pPr>
          </a:lstStyle>
          <a:p>
            <a:pPr lvl="0"/>
            <a:r>
              <a:rPr lang="en-US"/>
              <a:t>Click to edit Master text styles</a:t>
            </a:r>
          </a:p>
        </p:txBody>
      </p:sp>
      <p:sp>
        <p:nvSpPr>
          <p:cNvPr id="14" name="Text Placeholder 13"/>
          <p:cNvSpPr>
            <a:spLocks noGrp="1"/>
          </p:cNvSpPr>
          <p:nvPr>
            <p:ph type="body" sz="quarter" idx="12" hasCustomPrompt="1"/>
          </p:nvPr>
        </p:nvSpPr>
        <p:spPr>
          <a:xfrm>
            <a:off x="301229" y="3876676"/>
            <a:ext cx="6996113" cy="1266825"/>
          </a:xfrm>
          <a:prstGeom prst="rect">
            <a:avLst/>
          </a:prstGeom>
        </p:spPr>
        <p:txBody>
          <a:bodyPr/>
          <a:lstStyle>
            <a:lvl1pPr marL="0" indent="0">
              <a:buNone/>
              <a:defRPr sz="30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Tagline</a:t>
            </a:r>
          </a:p>
        </p:txBody>
      </p:sp>
    </p:spTree>
    <p:extLst>
      <p:ext uri="{BB962C8B-B14F-4D97-AF65-F5344CB8AC3E}">
        <p14:creationId xmlns:p14="http://schemas.microsoft.com/office/powerpoint/2010/main" val="84753463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peaker Slid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3479029" y="2707047"/>
            <a:ext cx="2981039" cy="1506566"/>
          </a:xfrm>
          <a:prstGeom prst="rect">
            <a:avLst/>
          </a:prstGeom>
          <a:noFill/>
          <a:ln w="57150" cap="sq">
            <a:noFill/>
            <a:miter lim="800000"/>
          </a:ln>
        </p:spPr>
        <p:txBody>
          <a:bodyPr wrap="square" lIns="274320" tIns="274320" rIns="274320" bIns="274320" anchor="t">
            <a:spAutoFit/>
          </a:bodyPr>
          <a:lstStyle>
            <a:lvl1pPr marL="0" indent="0" algn="l">
              <a:buNone/>
              <a:defRPr sz="3300" b="1" baseline="0">
                <a:solidFill>
                  <a:schemeClr val="tx1"/>
                </a:solidFill>
                <a:latin typeface="Arial" panose="020B0604020202020204" pitchFamily="34" charset="0"/>
                <a:cs typeface="Arial" panose="020B0604020202020204" pitchFamily="34" charset="0"/>
              </a:defRPr>
            </a:lvl1pPr>
          </a:lstStyle>
          <a:p>
            <a:pPr lvl="0"/>
            <a:r>
              <a:rPr lang="en-US"/>
              <a:t>Talk</a:t>
            </a:r>
          </a:p>
          <a:p>
            <a:pPr lvl="0"/>
            <a:r>
              <a:rPr lang="en-US"/>
              <a:t>Title</a:t>
            </a:r>
          </a:p>
        </p:txBody>
      </p:sp>
      <p:sp>
        <p:nvSpPr>
          <p:cNvPr id="10" name="Text Placeholder 6"/>
          <p:cNvSpPr>
            <a:spLocks noGrp="1"/>
          </p:cNvSpPr>
          <p:nvPr>
            <p:ph type="body" sz="quarter" idx="11" hasCustomPrompt="1"/>
          </p:nvPr>
        </p:nvSpPr>
        <p:spPr>
          <a:xfrm>
            <a:off x="3448949" y="1046555"/>
            <a:ext cx="3146118" cy="1565813"/>
          </a:xfrm>
          <a:prstGeom prst="rect">
            <a:avLst/>
          </a:prstGeom>
          <a:noFill/>
          <a:ln w="57150" cap="sq">
            <a:noFill/>
            <a:miter lim="800000"/>
          </a:ln>
        </p:spPr>
        <p:txBody>
          <a:bodyPr wrap="none" lIns="274320" tIns="274320" rIns="274320" bIns="274320" anchor="b">
            <a:spAutoFit/>
          </a:bodyPr>
          <a:lstStyle>
            <a:lvl1pPr marL="0" indent="0" algn="l">
              <a:buNone/>
              <a:defRPr sz="2250" b="1" baseline="0">
                <a:solidFill>
                  <a:schemeClr val="tx1"/>
                </a:solidFill>
                <a:latin typeface="Arial" panose="020B0604020202020204" pitchFamily="34" charset="0"/>
                <a:cs typeface="Arial" panose="020B0604020202020204" pitchFamily="34" charset="0"/>
              </a:defRPr>
            </a:lvl1pPr>
          </a:lstStyle>
          <a:p>
            <a:pPr lvl="0"/>
            <a:r>
              <a:rPr lang="en-US"/>
              <a:t>NAME </a:t>
            </a:r>
            <a:r>
              <a:rPr lang="en-US" err="1"/>
              <a:t>NAME</a:t>
            </a:r>
            <a:endParaRPr lang="en-US"/>
          </a:p>
          <a:p>
            <a:pPr lvl="0"/>
            <a:r>
              <a:rPr lang="en-US"/>
              <a:t>Title </a:t>
            </a:r>
            <a:r>
              <a:rPr lang="en-US" err="1"/>
              <a:t>Title</a:t>
            </a:r>
            <a:r>
              <a:rPr lang="en-US"/>
              <a:t> </a:t>
            </a:r>
            <a:r>
              <a:rPr lang="en-US" err="1"/>
              <a:t>Title</a:t>
            </a:r>
            <a:r>
              <a:rPr lang="en-US"/>
              <a:t> </a:t>
            </a:r>
            <a:r>
              <a:rPr lang="en-US" err="1"/>
              <a:t>Title</a:t>
            </a:r>
            <a:endParaRPr lang="en-US"/>
          </a:p>
          <a:p>
            <a:pPr lvl="0"/>
            <a:r>
              <a:rPr lang="en-US"/>
              <a:t>@name</a:t>
            </a:r>
          </a:p>
        </p:txBody>
      </p:sp>
      <p:pic>
        <p:nvPicPr>
          <p:cNvPr id="2" name="Picture 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05874" y="1429361"/>
            <a:ext cx="2325395" cy="2325395"/>
          </a:xfrm>
          <a:prstGeom prst="rect">
            <a:avLst/>
          </a:prstGeom>
        </p:spPr>
      </p:pic>
    </p:spTree>
    <p:extLst>
      <p:ext uri="{BB962C8B-B14F-4D97-AF65-F5344CB8AC3E}">
        <p14:creationId xmlns:p14="http://schemas.microsoft.com/office/powerpoint/2010/main" val="263905749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ontent Slide Reverse Blu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9"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13077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a:srcRect r="17637" b="10979"/>
          <a:stretch/>
        </p:blipFill>
        <p:spPr>
          <a:xfrm>
            <a:off x="4370295" y="681114"/>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563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ontent Slide Reverse D2L Orange">
    <p:bg>
      <p:bgPr>
        <a:solidFill>
          <a:srgbClr val="E8751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7"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69483206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ontent Slide Reverse - HE">
    <p:bg>
      <p:bgPr>
        <a:solidFill>
          <a:srgbClr val="7030A0"/>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6"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86120769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ntent Slide Whi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3"/>
          <p:cNvSpPr>
            <a:spLocks noGrp="1"/>
          </p:cNvSpPr>
          <p:nvPr>
            <p:ph type="body" sz="quarter" idx="11"/>
          </p:nvPr>
        </p:nvSpPr>
        <p:spPr>
          <a:xfrm>
            <a:off x="637653" y="2313147"/>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30879671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ontent Slide White - Light watermark">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86350306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Content Slide White - Light watermark">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8260492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ontent Slide Photo">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428018813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Feature Slide A">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2031" y="0"/>
            <a:ext cx="3043990" cy="5143500"/>
          </a:xfrm>
          <a:prstGeom prst="rect">
            <a:avLst/>
          </a:prstGeom>
          <a:gradFill flip="none" rotWithShape="1">
            <a:gsLst>
              <a:gs pos="27000">
                <a:srgbClr val="4C3F99"/>
              </a:gs>
              <a:gs pos="100000">
                <a:srgbClr val="3A307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p:cNvSpPr/>
          <p:nvPr userDrawn="1"/>
        </p:nvSpPr>
        <p:spPr>
          <a:xfrm>
            <a:off x="6100011" y="0"/>
            <a:ext cx="3043990" cy="5143500"/>
          </a:xfrm>
          <a:prstGeom prst="rect">
            <a:avLst/>
          </a:prstGeom>
          <a:gradFill flip="none" rotWithShape="1">
            <a:gsLst>
              <a:gs pos="27000">
                <a:srgbClr val="E87511"/>
              </a:gs>
              <a:gs pos="100000">
                <a:srgbClr val="F1923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p:cNvSpPr/>
          <p:nvPr userDrawn="1"/>
        </p:nvSpPr>
        <p:spPr>
          <a:xfrm>
            <a:off x="3031958" y="0"/>
            <a:ext cx="3068052" cy="5143500"/>
          </a:xfrm>
          <a:prstGeom prst="rect">
            <a:avLst/>
          </a:prstGeom>
          <a:gradFill flip="none" rotWithShape="1">
            <a:gsLst>
              <a:gs pos="27000">
                <a:schemeClr val="tx2">
                  <a:lumMod val="85000"/>
                </a:schemeClr>
              </a:gs>
              <a:gs pos="100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aseline="-25000"/>
          </a:p>
        </p:txBody>
      </p:sp>
      <p:sp>
        <p:nvSpPr>
          <p:cNvPr id="16" name="Text Placeholder 6"/>
          <p:cNvSpPr>
            <a:spLocks noGrp="1"/>
          </p:cNvSpPr>
          <p:nvPr>
            <p:ph type="body" sz="quarter" idx="10" hasCustomPrompt="1"/>
          </p:nvPr>
        </p:nvSpPr>
        <p:spPr>
          <a:xfrm>
            <a:off x="-12031" y="234419"/>
            <a:ext cx="3043990"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tx1"/>
                </a:solidFill>
                <a:latin typeface="Arial" panose="020B0604020202020204" pitchFamily="34" charset="0"/>
                <a:cs typeface="Arial" panose="020B0604020202020204" pitchFamily="34" charset="0"/>
              </a:defRPr>
            </a:lvl1pPr>
          </a:lstStyle>
          <a:p>
            <a:pPr lvl="0"/>
            <a:r>
              <a:rPr lang="en-US"/>
              <a:t>TEXT.</a:t>
            </a:r>
          </a:p>
        </p:txBody>
      </p:sp>
      <p:sp>
        <p:nvSpPr>
          <p:cNvPr id="17" name="Text Placeholder 6"/>
          <p:cNvSpPr>
            <a:spLocks noGrp="1"/>
          </p:cNvSpPr>
          <p:nvPr>
            <p:ph type="body" sz="quarter" idx="11" hasCustomPrompt="1"/>
          </p:nvPr>
        </p:nvSpPr>
        <p:spPr>
          <a:xfrm>
            <a:off x="3031958" y="240435"/>
            <a:ext cx="3068052"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accent6"/>
                </a:solidFill>
                <a:latin typeface="Arial" panose="020B0604020202020204" pitchFamily="34" charset="0"/>
                <a:cs typeface="Arial" panose="020B0604020202020204" pitchFamily="34" charset="0"/>
              </a:defRPr>
            </a:lvl1pPr>
          </a:lstStyle>
          <a:p>
            <a:pPr lvl="0"/>
            <a:r>
              <a:rPr lang="en-US"/>
              <a:t>TEXT.</a:t>
            </a:r>
          </a:p>
        </p:txBody>
      </p:sp>
      <p:sp>
        <p:nvSpPr>
          <p:cNvPr id="18" name="Text Placeholder 6"/>
          <p:cNvSpPr>
            <a:spLocks noGrp="1"/>
          </p:cNvSpPr>
          <p:nvPr>
            <p:ph type="body" sz="quarter" idx="12" hasCustomPrompt="1"/>
          </p:nvPr>
        </p:nvSpPr>
        <p:spPr>
          <a:xfrm>
            <a:off x="6100581" y="240435"/>
            <a:ext cx="3043990"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tx1"/>
                </a:solidFill>
                <a:latin typeface="Arial" panose="020B0604020202020204" pitchFamily="34" charset="0"/>
                <a:cs typeface="Arial" panose="020B0604020202020204" pitchFamily="34" charset="0"/>
              </a:defRPr>
            </a:lvl1pPr>
          </a:lstStyle>
          <a:p>
            <a:pPr lvl="0"/>
            <a:r>
              <a:rPr lang="en-US"/>
              <a:t>TEXT.</a:t>
            </a:r>
          </a:p>
        </p:txBody>
      </p:sp>
      <p:sp>
        <p:nvSpPr>
          <p:cNvPr id="19" name="Text Placeholder 6"/>
          <p:cNvSpPr>
            <a:spLocks noGrp="1"/>
          </p:cNvSpPr>
          <p:nvPr>
            <p:ph type="body" sz="quarter" idx="13" hasCustomPrompt="1"/>
          </p:nvPr>
        </p:nvSpPr>
        <p:spPr>
          <a:xfrm>
            <a:off x="-12031" y="3723713"/>
            <a:ext cx="3043990"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tx1"/>
                </a:solidFill>
                <a:latin typeface="Arial" panose="020B0604020202020204" pitchFamily="34" charset="0"/>
                <a:cs typeface="Arial" panose="020B0604020202020204" pitchFamily="34" charset="0"/>
              </a:defRPr>
            </a:lvl1pPr>
          </a:lstStyle>
          <a:p>
            <a:pPr lvl="0"/>
            <a:r>
              <a:rPr lang="en-US"/>
              <a:t>Support copy</a:t>
            </a:r>
          </a:p>
        </p:txBody>
      </p:sp>
      <p:sp>
        <p:nvSpPr>
          <p:cNvPr id="20" name="Text Placeholder 6"/>
          <p:cNvSpPr>
            <a:spLocks noGrp="1"/>
          </p:cNvSpPr>
          <p:nvPr>
            <p:ph type="body" sz="quarter" idx="14" hasCustomPrompt="1"/>
          </p:nvPr>
        </p:nvSpPr>
        <p:spPr>
          <a:xfrm>
            <a:off x="3031961" y="3729729"/>
            <a:ext cx="3068051"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accent6"/>
                </a:solidFill>
                <a:latin typeface="Arial" panose="020B0604020202020204" pitchFamily="34" charset="0"/>
                <a:cs typeface="Arial" panose="020B0604020202020204" pitchFamily="34" charset="0"/>
              </a:defRPr>
            </a:lvl1pPr>
          </a:lstStyle>
          <a:p>
            <a:pPr lvl="0"/>
            <a:r>
              <a:rPr lang="en-US"/>
              <a:t>Support copy</a:t>
            </a:r>
          </a:p>
        </p:txBody>
      </p:sp>
      <p:sp>
        <p:nvSpPr>
          <p:cNvPr id="21" name="Text Placeholder 6"/>
          <p:cNvSpPr>
            <a:spLocks noGrp="1"/>
          </p:cNvSpPr>
          <p:nvPr>
            <p:ph type="body" sz="quarter" idx="15" hasCustomPrompt="1"/>
          </p:nvPr>
        </p:nvSpPr>
        <p:spPr>
          <a:xfrm>
            <a:off x="6101156" y="3729729"/>
            <a:ext cx="3043990"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tx1"/>
                </a:solidFill>
                <a:latin typeface="Arial" panose="020B0604020202020204" pitchFamily="34" charset="0"/>
                <a:cs typeface="Arial" panose="020B0604020202020204" pitchFamily="34" charset="0"/>
              </a:defRPr>
            </a:lvl1pPr>
          </a:lstStyle>
          <a:p>
            <a:pPr lvl="0"/>
            <a:r>
              <a:rPr lang="en-US"/>
              <a:t>Support copy</a:t>
            </a:r>
          </a:p>
        </p:txBody>
      </p:sp>
    </p:spTree>
    <p:extLst>
      <p:ext uri="{BB962C8B-B14F-4D97-AF65-F5344CB8AC3E}">
        <p14:creationId xmlns:p14="http://schemas.microsoft.com/office/powerpoint/2010/main" val="109847791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Seasonal Release Title Slide">
    <p:bg>
      <p:bgPr>
        <a:solidFill>
          <a:schemeClr val="tx1">
            <a:lumMod val="9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3"/>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ext Placeholder 3"/>
          <p:cNvSpPr>
            <a:spLocks noGrp="1"/>
          </p:cNvSpPr>
          <p:nvPr>
            <p:ph type="body" sz="quarter" idx="11" hasCustomPrompt="1"/>
          </p:nvPr>
        </p:nvSpPr>
        <p:spPr>
          <a:xfrm>
            <a:off x="0" y="3359472"/>
            <a:ext cx="9144000" cy="1004711"/>
          </a:xfrm>
          <a:prstGeom prst="rect">
            <a:avLst/>
          </a:prstGeom>
        </p:spPr>
        <p:txBody>
          <a:bodyPr/>
          <a:lstStyle>
            <a:lvl1pPr marL="0" indent="0" algn="ctr">
              <a:buFontTx/>
              <a:buNone/>
              <a:defRPr sz="2400" b="0">
                <a:solidFill>
                  <a:srgbClr val="009FBB"/>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Support Sentence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4846" y="0"/>
            <a:ext cx="928688" cy="5143500"/>
          </a:xfrm>
          <a:prstGeom prst="rect">
            <a:avLst/>
          </a:prstGeom>
        </p:spPr>
      </p:pic>
    </p:spTree>
    <p:extLst>
      <p:ext uri="{BB962C8B-B14F-4D97-AF65-F5344CB8AC3E}">
        <p14:creationId xmlns:p14="http://schemas.microsoft.com/office/powerpoint/2010/main" val="161605004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Seasonal Release Content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83699" y="4506718"/>
            <a:ext cx="1233520" cy="473097"/>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214846" y="0"/>
            <a:ext cx="928688" cy="5143500"/>
          </a:xfrm>
          <a:prstGeom prst="rect">
            <a:avLst/>
          </a:prstGeom>
        </p:spPr>
      </p:pic>
      <p:sp>
        <p:nvSpPr>
          <p:cNvPr id="10"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02496912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Results Orange Layout A">
    <p:bg>
      <p:bgPr>
        <a:solidFill>
          <a:srgbClr val="009FB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5"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39154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BA5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BA59"/>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BA59"/>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BA59"/>
                </a:solidFill>
                <a:latin typeface="Arial Black" panose="020B0604020202020204" pitchFamily="34" charset="0"/>
                <a:cs typeface="Arial Black" panose="020B0604020202020204" pitchFamily="34" charset="0"/>
                <a:sym typeface="Arial"/>
              </a:rPr>
              <a:t> </a:t>
            </a:r>
            <a:endParaRPr sz="12450" b="0" i="0">
              <a:solidFill>
                <a:srgbClr val="FFBA59"/>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70A36EE0-19A4-0C46-8E3A-D1C472B85A17}"/>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6991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606416"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77470" y="233464"/>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6780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Results Orange Layout - client image">
    <p:bg>
      <p:bgPr>
        <a:solidFill>
          <a:srgbClr val="009FB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9180" y="0"/>
            <a:ext cx="4084820" cy="5143500"/>
          </a:xfrm>
          <a:prstGeom prst="rect">
            <a:avLst/>
          </a:prstGeom>
        </p:spPr>
      </p:pic>
      <p:sp>
        <p:nvSpPr>
          <p:cNvPr id="2" name="Rectangle 1"/>
          <p:cNvSpPr/>
          <p:nvPr userDrawn="1"/>
        </p:nvSpPr>
        <p:spPr>
          <a:xfrm>
            <a:off x="0" y="2"/>
            <a:ext cx="9144000" cy="5143499"/>
          </a:xfrm>
          <a:prstGeom prst="rect">
            <a:avLst/>
          </a:prstGeom>
          <a:solidFill>
            <a:srgbClr val="009F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7"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99867396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Reverse Quote Slid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39624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tx1"/>
                </a:solidFill>
                <a:latin typeface="Arial" panose="020B0604020202020204" pitchFamily="34" charset="0"/>
                <a:cs typeface="Arial" panose="020B0604020202020204" pitchFamily="34" charset="0"/>
              </a:defRPr>
            </a:lvl1pPr>
            <a:lvl2pPr marL="144638"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latin typeface="Arial" panose="020B0604020202020204" pitchFamily="34" charset="0"/>
                <a:cs typeface="Arial" panose="020B0604020202020204" pitchFamily="34" charset="0"/>
              </a:defRPr>
            </a:lvl1pPr>
            <a:lvl2pPr marL="144638" indent="0" algn="ctr">
              <a:buNone/>
              <a:defRPr/>
            </a:lvl2pPr>
            <a:lvl3pPr marL="289278" indent="0" algn="ctr">
              <a:buNone/>
              <a:defRPr/>
            </a:lvl3pPr>
            <a:lvl4pPr marL="433917" indent="0" algn="ctr">
              <a:buNone/>
              <a:defRPr/>
            </a:lvl4pPr>
            <a:lvl5pPr marL="578557" indent="0" algn="ctr">
              <a:buNone/>
              <a:defRPr/>
            </a:lvl5pPr>
          </a:lstStyle>
          <a:p>
            <a:pPr lvl="0"/>
            <a:r>
              <a:rPr lang="en-US"/>
              <a:t>Speaker</a:t>
            </a:r>
          </a:p>
        </p:txBody>
      </p:sp>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33776605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White Quote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 y="-3945"/>
            <a:ext cx="9144000" cy="514350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1367" y="-3945"/>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bg1"/>
                </a:solidFill>
                <a:latin typeface="Arial" panose="020B0604020202020204" pitchFamily="34" charset="0"/>
                <a:cs typeface="Arial" panose="020B0604020202020204" pitchFamily="34" charset="0"/>
              </a:defRPr>
            </a:lvl1pPr>
            <a:lvl2pPr marL="144638"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solidFill>
                  <a:schemeClr val="bg1"/>
                </a:solidFill>
                <a:latin typeface="Arial" panose="020B0604020202020204" pitchFamily="34" charset="0"/>
                <a:cs typeface="Arial" panose="020B0604020202020204" pitchFamily="34" charset="0"/>
              </a:defRPr>
            </a:lvl1pPr>
            <a:lvl2pPr marL="144638" indent="0" algn="ctr">
              <a:buNone/>
              <a:defRPr/>
            </a:lvl2pPr>
            <a:lvl3pPr marL="289278" indent="0" algn="ctr">
              <a:buNone/>
              <a:defRPr/>
            </a:lvl3pPr>
            <a:lvl4pPr marL="433917" indent="0" algn="ctr">
              <a:buNone/>
              <a:defRPr/>
            </a:lvl4pPr>
            <a:lvl5pPr marL="578557" indent="0" algn="ctr">
              <a:buNone/>
              <a:defRPr/>
            </a:lvl5pPr>
          </a:lstStyle>
          <a:p>
            <a:pPr lvl="0"/>
            <a:r>
              <a:rPr lang="en-US"/>
              <a:t>Speaker</a:t>
            </a:r>
          </a:p>
        </p:txBody>
      </p:sp>
      <p:sp>
        <p:nvSpPr>
          <p:cNvPr id="11"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17453228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cSld name="Whit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hasCustomPrompt="1"/>
          </p:nvPr>
        </p:nvSpPr>
        <p:spPr>
          <a:xfrm>
            <a:off x="274669" y="1513290"/>
            <a:ext cx="6712571" cy="3198019"/>
          </a:xfrm>
          <a:prstGeom prst="rect">
            <a:avLst/>
          </a:prstGeom>
        </p:spPr>
        <p:txBody>
          <a:bodyPr/>
          <a:lstStyle>
            <a:lvl1pPr marL="0" indent="0">
              <a:buNone/>
              <a:defRPr sz="2100" baseline="0">
                <a:solidFill>
                  <a:srgbClr val="4C3F99"/>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box</a:t>
            </a:r>
          </a:p>
          <a:p>
            <a:pPr lvl="0"/>
            <a:endParaRPr lang="en-US"/>
          </a:p>
          <a:p>
            <a:pPr lvl="0"/>
            <a:endParaRPr lang="en-US"/>
          </a:p>
          <a:p>
            <a:pPr lvl="0"/>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00448001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cSld name="Title Orange">
    <p:bg>
      <p:bgPr>
        <a:solidFill>
          <a:schemeClr val="bg2"/>
        </a:solid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02053" y="3140509"/>
            <a:ext cx="1732205" cy="969496"/>
          </a:xfrm>
          <a:prstGeom prst="rect">
            <a:avLst/>
          </a:prstGeom>
          <a:noFill/>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103463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cSld name="1_Title Slide 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72754" y="0"/>
            <a:ext cx="5271246" cy="5143500"/>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940311" y="2353153"/>
            <a:ext cx="3275003" cy="1301895"/>
          </a:xfrm>
          <a:prstGeom prst="rect">
            <a:avLst/>
          </a:prstGeom>
          <a:noFill/>
          <a:ln w="57150" cap="sq">
            <a:noFill/>
            <a:miter lim="800000"/>
          </a:ln>
        </p:spPr>
        <p:txBody>
          <a:bodyPr wrap="square" lIns="274320" tIns="274320" rIns="274320" bIns="274320" anchor="t">
            <a:spAutoFit/>
          </a:bodyPr>
          <a:lstStyle>
            <a:lvl1pPr marL="0" indent="0" algn="l">
              <a:buNone/>
              <a:defRPr sz="54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9382277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1_Title Slide C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6880486" y="0"/>
            <a:ext cx="2263515" cy="5143500"/>
          </a:xfrm>
          <a:prstGeom prst="rect">
            <a:avLst/>
          </a:prstGeom>
          <a:gradFill flip="none" rotWithShape="1">
            <a:gsLst>
              <a:gs pos="35000">
                <a:schemeClr val="bg1">
                  <a:lumMod val="0"/>
                  <a:alpha val="74000"/>
                </a:schemeClr>
              </a:gs>
              <a:gs pos="100000">
                <a:schemeClr val="bg1">
                  <a:lumMod val="5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2" y="2157687"/>
            <a:ext cx="1996700" cy="1114921"/>
          </a:xfrm>
          <a:prstGeom prst="rect">
            <a:avLst/>
          </a:prstGeom>
          <a:noFill/>
          <a:ln w="57150" cap="sq">
            <a:noFill/>
            <a:miter lim="800000"/>
          </a:ln>
        </p:spPr>
        <p:txBody>
          <a:bodyPr wrap="none" lIns="274320" tIns="274320" rIns="274320" bIns="274320" anchor="b">
            <a:spAutoFit/>
          </a:bodyPr>
          <a:lstStyle>
            <a:lvl1pPr marL="0" indent="0" algn="l">
              <a:buNone/>
              <a:defRPr sz="4050" b="1" baseline="0">
                <a:solidFill>
                  <a:schemeClr val="tx1"/>
                </a:solidFill>
                <a:latin typeface="Arial" panose="020B0604020202020204" pitchFamily="34" charset="0"/>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73901209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Section Title Intro A">
    <p:bg>
      <p:bgPr>
        <a:solidFill>
          <a:srgbClr val="4C3F9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3" y="2099314"/>
            <a:ext cx="3442609" cy="969496"/>
          </a:xfrm>
          <a:prstGeom prst="rect">
            <a:avLst/>
          </a:prstGeom>
          <a:noFill/>
          <a:ln w="57150" cap="sq">
            <a:noFill/>
            <a:miter lim="800000"/>
          </a:ln>
        </p:spPr>
        <p:txBody>
          <a:bodyPr wrap="none" lIns="274320" tIns="274320" rIns="274320" bIns="274320" anchor="b">
            <a:spAutoFit/>
          </a:bodyPr>
          <a:lstStyle>
            <a:lvl1pPr marL="0" indent="0" algn="l">
              <a:buNone/>
              <a:defRPr sz="3000" b="1" baseline="0">
                <a:solidFill>
                  <a:schemeClr val="tx1"/>
                </a:solidFill>
                <a:latin typeface="Arial" panose="020B0604020202020204" pitchFamily="34" charset="0"/>
                <a:cs typeface="Arial" panose="020B0604020202020204" pitchFamily="34" charset="0"/>
              </a:defRPr>
            </a:lvl1pPr>
          </a:lstStyle>
          <a:p>
            <a:pPr lvl="0"/>
            <a:r>
              <a:rPr lang="en-US"/>
              <a:t>SECTION TITLE</a:t>
            </a:r>
          </a:p>
        </p:txBody>
      </p:sp>
      <p:sp>
        <p:nvSpPr>
          <p:cNvPr id="5" name="Rectangle 4"/>
          <p:cNvSpPr/>
          <p:nvPr userDrawn="1"/>
        </p:nvSpPr>
        <p:spPr>
          <a:xfrm>
            <a:off x="3590662" y="-157659"/>
            <a:ext cx="6463037" cy="5143500"/>
          </a:xfrm>
          <a:prstGeom prst="rect">
            <a:avLst/>
          </a:prstGeom>
          <a:blipFill dpi="0" rotWithShape="1">
            <a:blip r:embed="rId3">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7674631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cSld name="Blue Content">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4531717"/>
            <a:ext cx="9144000" cy="626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65A5C"/>
              </a:solidFill>
            </a:endParaRPr>
          </a:p>
        </p:txBody>
      </p:sp>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9" y="1513290"/>
            <a:ext cx="6712571" cy="3198019"/>
          </a:xfrm>
          <a:prstGeom prst="rect">
            <a:avLst/>
          </a:prstGeom>
        </p:spPr>
        <p:txBody>
          <a:bodyPr/>
          <a:lstStyle>
            <a:lvl1pPr marL="342892" indent="-342892">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1941681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75300" y="236110"/>
            <a:ext cx="5588787" cy="99386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lvl="1" indent="0">
              <a:spcBef>
                <a:spcPts val="0"/>
              </a:spcBef>
              <a:spcAft>
                <a:spcPts val="0"/>
              </a:spcAft>
              <a:buSzPts val="1100"/>
              <a:buNone/>
              <a:defRPr sz="1400"/>
            </a:lvl2pPr>
            <a:lvl3pPr lvl="2" indent="0">
              <a:spcBef>
                <a:spcPts val="0"/>
              </a:spcBef>
              <a:spcAft>
                <a:spcPts val="0"/>
              </a:spcAft>
              <a:buSzPts val="1100"/>
              <a:buNone/>
              <a:defRPr sz="1400"/>
            </a:lvl3pPr>
            <a:lvl4pPr lvl="3" indent="0">
              <a:spcBef>
                <a:spcPts val="0"/>
              </a:spcBef>
              <a:spcAft>
                <a:spcPts val="0"/>
              </a:spcAft>
              <a:buSzPts val="1100"/>
              <a:buNone/>
              <a:defRPr sz="1400"/>
            </a:lvl4pPr>
            <a:lvl5pPr lvl="4" indent="0">
              <a:spcBef>
                <a:spcPts val="0"/>
              </a:spcBef>
              <a:spcAft>
                <a:spcPts val="0"/>
              </a:spcAft>
              <a:buSzPts val="1100"/>
              <a:buNone/>
              <a:defRPr sz="1400"/>
            </a:lvl5pPr>
            <a:lvl6pPr lvl="5" indent="0">
              <a:spcBef>
                <a:spcPts val="0"/>
              </a:spcBef>
              <a:spcAft>
                <a:spcPts val="0"/>
              </a:spcAft>
              <a:buSzPts val="1100"/>
              <a:buNone/>
              <a:defRPr sz="1400"/>
            </a:lvl6pPr>
            <a:lvl7pPr lvl="6" indent="0">
              <a:spcBef>
                <a:spcPts val="0"/>
              </a:spcBef>
              <a:spcAft>
                <a:spcPts val="0"/>
              </a:spcAft>
              <a:buSzPts val="1100"/>
              <a:buNone/>
              <a:defRPr sz="1400"/>
            </a:lvl7pPr>
            <a:lvl8pPr lvl="7" indent="0">
              <a:spcBef>
                <a:spcPts val="0"/>
              </a:spcBef>
              <a:spcAft>
                <a:spcPts val="0"/>
              </a:spcAft>
              <a:buSzPts val="1100"/>
              <a:buNone/>
              <a:defRPr sz="1400"/>
            </a:lvl8pPr>
            <a:lvl9pPr lvl="8" indent="0">
              <a:spcBef>
                <a:spcPts val="0"/>
              </a:spcBef>
              <a:spcAft>
                <a:spcPts val="0"/>
              </a:spcAft>
              <a:buSzPts val="1100"/>
              <a:buNone/>
              <a:defRPr sz="1400"/>
            </a:lvl9pPr>
          </a:lstStyle>
          <a:p>
            <a:endParaRPr/>
          </a:p>
        </p:txBody>
      </p:sp>
      <p:sp>
        <p:nvSpPr>
          <p:cNvPr id="61" name="Shape 61"/>
          <p:cNvSpPr txBox="1">
            <a:spLocks noGrp="1"/>
          </p:cNvSpPr>
          <p:nvPr>
            <p:ph type="body" idx="1"/>
          </p:nvPr>
        </p:nvSpPr>
        <p:spPr>
          <a:xfrm>
            <a:off x="274669" y="1513290"/>
            <a:ext cx="6712571" cy="3198019"/>
          </a:xfrm>
          <a:prstGeom prst="rect">
            <a:avLst/>
          </a:prstGeom>
          <a:noFill/>
          <a:ln>
            <a:noFill/>
          </a:ln>
        </p:spPr>
        <p:txBody>
          <a:bodyPr spcFirstLastPara="1" wrap="square" lIns="68575" tIns="68575" rIns="68575" bIns="68575" anchor="t" anchorCtr="0"/>
          <a:lstStyle>
            <a:lvl1pPr marL="457178" marR="0" lvl="0" indent="-228588"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914355" marR="0" lvl="1" indent="-279386"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32" marR="0" lvl="2"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09" marR="0" lvl="3"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886" marR="0" lvl="4"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064" marR="0" lvl="5"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240" marR="0" lvl="6"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418" marR="0" lvl="7"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595" marR="0" lvl="8"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2" name="Shape 62"/>
          <p:cNvPicPr preferRelativeResize="0"/>
          <p:nvPr/>
        </p:nvPicPr>
        <p:blipFill rotWithShape="1">
          <a:blip r:embed="rId2">
            <a:alphaModFix/>
          </a:blip>
          <a:srcRect/>
          <a:stretch/>
        </p:blipFill>
        <p:spPr>
          <a:xfrm>
            <a:off x="8215313" y="2"/>
            <a:ext cx="928107" cy="5138357"/>
          </a:xfrm>
          <a:prstGeom prst="rect">
            <a:avLst/>
          </a:prstGeom>
          <a:noFill/>
          <a:ln>
            <a:noFill/>
          </a:ln>
        </p:spPr>
      </p:pic>
    </p:spTree>
    <p:extLst>
      <p:ext uri="{BB962C8B-B14F-4D97-AF65-F5344CB8AC3E}">
        <p14:creationId xmlns:p14="http://schemas.microsoft.com/office/powerpoint/2010/main" val="518064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1"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95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cSld name="Orange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accent6"/>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9" y="1513290"/>
            <a:ext cx="6712571" cy="3198019"/>
          </a:xfrm>
          <a:prstGeom prst="rect">
            <a:avLst/>
          </a:prstGeom>
        </p:spPr>
        <p:txBody>
          <a:bodyPr/>
          <a:lstStyle>
            <a:lvl1pPr marL="342892" indent="-342892">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864818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Blue Content">
  <p:cSld name="1_Blue Content">
    <p:spTree>
      <p:nvGrpSpPr>
        <p:cNvPr id="1" name="Shape 150"/>
        <p:cNvGrpSpPr/>
        <p:nvPr/>
      </p:nvGrpSpPr>
      <p:grpSpPr>
        <a:xfrm>
          <a:off x="0" y="0"/>
          <a:ext cx="0" cy="0"/>
          <a:chOff x="0" y="0"/>
          <a:chExt cx="0" cy="0"/>
        </a:xfrm>
      </p:grpSpPr>
      <p:sp>
        <p:nvSpPr>
          <p:cNvPr id="151" name="Google Shape;151;p38"/>
          <p:cNvSpPr txBox="1">
            <a:spLocks noGrp="1"/>
          </p:cNvSpPr>
          <p:nvPr>
            <p:ph type="title"/>
          </p:nvPr>
        </p:nvSpPr>
        <p:spPr>
          <a:xfrm>
            <a:off x="206475" y="236111"/>
            <a:ext cx="74613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Google Shape;152;p38"/>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228594" algn="l" rtl="0">
              <a:lnSpc>
                <a:spcPct val="90000"/>
              </a:lnSpc>
              <a:spcBef>
                <a:spcPts val="9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07052482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8"/>
        <p:cNvGrpSpPr/>
        <p:nvPr/>
      </p:nvGrpSpPr>
      <p:grpSpPr>
        <a:xfrm>
          <a:off x="0" y="0"/>
          <a:ext cx="0" cy="0"/>
          <a:chOff x="0" y="0"/>
          <a:chExt cx="0" cy="0"/>
        </a:xfrm>
      </p:grpSpPr>
      <p:sp>
        <p:nvSpPr>
          <p:cNvPr id="129" name="Google Shape;129;p32"/>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30" name="Google Shape;130;p32"/>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31" name="Google Shape;131;p3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389797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8"/>
        <p:cNvGrpSpPr/>
        <p:nvPr/>
      </p:nvGrpSpPr>
      <p:grpSpPr>
        <a:xfrm>
          <a:off x="0" y="0"/>
          <a:ext cx="0" cy="0"/>
          <a:chOff x="0" y="0"/>
          <a:chExt cx="0" cy="0"/>
        </a:xfrm>
      </p:grpSpPr>
      <p:sp>
        <p:nvSpPr>
          <p:cNvPr id="129" name="Google Shape;129;p32"/>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30" name="Google Shape;130;p32"/>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31" name="Google Shape;131;p3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1859825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4"/>
        <p:cNvGrpSpPr/>
        <p:nvPr/>
      </p:nvGrpSpPr>
      <p:grpSpPr>
        <a:xfrm>
          <a:off x="0" y="0"/>
          <a:ext cx="0" cy="0"/>
          <a:chOff x="0" y="0"/>
          <a:chExt cx="0" cy="0"/>
        </a:xfrm>
      </p:grpSpPr>
      <p:sp>
        <p:nvSpPr>
          <p:cNvPr id="135" name="Google Shape;135;p34"/>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lt1"/>
              </a:buClr>
              <a:buSzPts val="32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36" name="Google Shape;136;p34" descr="ColourStripThin.png"/>
          <p:cNvPicPr preferRelativeResize="0"/>
          <p:nvPr/>
        </p:nvPicPr>
        <p:blipFill rotWithShape="1">
          <a:blip r:embed="rId2">
            <a:alphaModFix/>
          </a:blip>
          <a:srcRect/>
          <a:stretch/>
        </p:blipFill>
        <p:spPr>
          <a:xfrm>
            <a:off x="0" y="4914900"/>
            <a:ext cx="9143998" cy="228600"/>
          </a:xfrm>
          <a:prstGeom prst="rect">
            <a:avLst/>
          </a:prstGeom>
          <a:noFill/>
          <a:ln>
            <a:noFill/>
          </a:ln>
        </p:spPr>
      </p:pic>
    </p:spTree>
    <p:extLst>
      <p:ext uri="{BB962C8B-B14F-4D97-AF65-F5344CB8AC3E}">
        <p14:creationId xmlns:p14="http://schemas.microsoft.com/office/powerpoint/2010/main" val="234730466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Title Blue">
  <p:cSld name="Title Blue">
    <p:bg>
      <p:bgPr>
        <a:solidFill>
          <a:schemeClr val="lt2"/>
        </a:solidFill>
        <a:effectLst/>
      </p:bgPr>
    </p:bg>
    <p:spTree>
      <p:nvGrpSpPr>
        <p:cNvPr id="1" name="Shape 137"/>
        <p:cNvGrpSpPr/>
        <p:nvPr/>
      </p:nvGrpSpPr>
      <p:grpSpPr>
        <a:xfrm>
          <a:off x="0" y="0"/>
          <a:ext cx="0" cy="0"/>
          <a:chOff x="0" y="0"/>
          <a:chExt cx="0" cy="0"/>
        </a:xfrm>
      </p:grpSpPr>
      <p:pic>
        <p:nvPicPr>
          <p:cNvPr id="138" name="Google Shape;138;p35"/>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139" name="Google Shape;139;p35"/>
          <p:cNvSpPr txBox="1">
            <a:spLocks noGrp="1"/>
          </p:cNvSpPr>
          <p:nvPr>
            <p:ph type="body" idx="1"/>
          </p:nvPr>
        </p:nvSpPr>
        <p:spPr>
          <a:xfrm>
            <a:off x="301539" y="2845182"/>
            <a:ext cx="8266800" cy="595500"/>
          </a:xfrm>
          <a:prstGeom prst="rect">
            <a:avLst/>
          </a:prstGeom>
          <a:noFill/>
          <a:ln>
            <a:noFill/>
          </a:ln>
        </p:spPr>
        <p:txBody>
          <a:bodyPr spcFirstLastPara="1" wrap="square" lIns="137150" tIns="68575" rIns="137150" bIns="68575" anchor="b" anchorCtr="0">
            <a:noAutofit/>
          </a:bodyPr>
          <a:lstStyle>
            <a:lvl1pPr marL="457189" marR="0" lvl="0" indent="-228594" algn="l" rtl="0">
              <a:lnSpc>
                <a:spcPct val="90000"/>
              </a:lnSpc>
              <a:spcBef>
                <a:spcPts val="30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L="914378" marR="0" lvl="1" indent="-279393"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140" name="Google Shape;140;p35"/>
          <p:cNvSpPr txBox="1">
            <a:spLocks noGrp="1"/>
          </p:cNvSpPr>
          <p:nvPr>
            <p:ph type="body" idx="2"/>
          </p:nvPr>
        </p:nvSpPr>
        <p:spPr>
          <a:xfrm>
            <a:off x="301228" y="3440906"/>
            <a:ext cx="8267100" cy="471000"/>
          </a:xfrm>
          <a:prstGeom prst="rect">
            <a:avLst/>
          </a:prstGeom>
          <a:noFill/>
          <a:ln>
            <a:noFill/>
          </a:ln>
        </p:spPr>
        <p:txBody>
          <a:bodyPr spcFirstLastPara="1" wrap="square" lIns="137150" tIns="68575" rIns="137150" bIns="68575" anchor="t" anchorCtr="0">
            <a:noAutofit/>
          </a:bodyPr>
          <a:lstStyle>
            <a:lvl1pPr marL="457189" marR="0" lvl="0" indent="-228594" algn="l" rtl="0">
              <a:lnSpc>
                <a:spcPct val="90000"/>
              </a:lnSpc>
              <a:spcBef>
                <a:spcPts val="3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378" marR="0" lvl="1" indent="-228594" algn="l" rtl="0">
              <a:lnSpc>
                <a:spcPct val="9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5869929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dk1"/>
        </a:solidFill>
        <a:effectLst/>
      </p:bgPr>
    </p:bg>
    <p:spTree>
      <p:nvGrpSpPr>
        <p:cNvPr id="1" name="Shape 141"/>
        <p:cNvGrpSpPr/>
        <p:nvPr/>
      </p:nvGrpSpPr>
      <p:grpSpPr>
        <a:xfrm>
          <a:off x="0" y="0"/>
          <a:ext cx="0" cy="0"/>
          <a:chOff x="0" y="0"/>
          <a:chExt cx="0" cy="0"/>
        </a:xfrm>
      </p:grpSpPr>
      <p:sp>
        <p:nvSpPr>
          <p:cNvPr id="142" name="Google Shape;142;p36"/>
          <p:cNvSpPr/>
          <p:nvPr/>
        </p:nvSpPr>
        <p:spPr>
          <a:xfrm>
            <a:off x="0" y="4531716"/>
            <a:ext cx="9144000" cy="626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3" name="Google Shape;143;p36"/>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144" name="Google Shape;144;p36"/>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Google Shape;145;p36"/>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380990" algn="l" rtl="0">
              <a:lnSpc>
                <a:spcPct val="90000"/>
              </a:lnSpc>
              <a:spcBef>
                <a:spcPts val="9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951344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Title Bar">
  <p:cSld name="Title Bar">
    <p:spTree>
      <p:nvGrpSpPr>
        <p:cNvPr id="1" name="Shape 146"/>
        <p:cNvGrpSpPr/>
        <p:nvPr/>
      </p:nvGrpSpPr>
      <p:grpSpPr>
        <a:xfrm>
          <a:off x="0" y="0"/>
          <a:ext cx="0" cy="0"/>
          <a:chOff x="0" y="0"/>
          <a:chExt cx="0" cy="0"/>
        </a:xfrm>
      </p:grpSpPr>
      <p:sp>
        <p:nvSpPr>
          <p:cNvPr id="147" name="Google Shape;147;p37"/>
          <p:cNvSpPr/>
          <p:nvPr/>
        </p:nvSpPr>
        <p:spPr>
          <a:xfrm>
            <a:off x="0" y="2857295"/>
            <a:ext cx="9144000" cy="167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8" name="Google Shape;148;p37"/>
          <p:cNvSpPr txBox="1">
            <a:spLocks noGrp="1"/>
          </p:cNvSpPr>
          <p:nvPr>
            <p:ph type="body" idx="1"/>
          </p:nvPr>
        </p:nvSpPr>
        <p:spPr>
          <a:xfrm>
            <a:off x="301539" y="3190529"/>
            <a:ext cx="8258700" cy="595500"/>
          </a:xfrm>
          <a:prstGeom prst="rect">
            <a:avLst/>
          </a:prstGeom>
          <a:noFill/>
          <a:ln>
            <a:noFill/>
          </a:ln>
        </p:spPr>
        <p:txBody>
          <a:bodyPr spcFirstLastPara="1" wrap="square" lIns="137150" tIns="68575" rIns="137150" bIns="68575" anchor="b" anchorCtr="0">
            <a:noAutofit/>
          </a:bodyPr>
          <a:lstStyle>
            <a:lvl1pPr marL="457189" marR="0" lvl="0" indent="-228594" algn="l" rtl="0">
              <a:lnSpc>
                <a:spcPct val="90000"/>
              </a:lnSpc>
              <a:spcBef>
                <a:spcPts val="30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L="914378" marR="0" lvl="1" indent="-279393"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149" name="Google Shape;149;p37"/>
          <p:cNvSpPr txBox="1">
            <a:spLocks noGrp="1"/>
          </p:cNvSpPr>
          <p:nvPr>
            <p:ph type="body" idx="2"/>
          </p:nvPr>
        </p:nvSpPr>
        <p:spPr>
          <a:xfrm>
            <a:off x="301228" y="3786253"/>
            <a:ext cx="8258700" cy="471000"/>
          </a:xfrm>
          <a:prstGeom prst="rect">
            <a:avLst/>
          </a:prstGeom>
          <a:noFill/>
          <a:ln>
            <a:noFill/>
          </a:ln>
        </p:spPr>
        <p:txBody>
          <a:bodyPr spcFirstLastPara="1" wrap="square" lIns="137150" tIns="68575" rIns="137150" bIns="68575" anchor="t" anchorCtr="0">
            <a:noAutofit/>
          </a:bodyPr>
          <a:lstStyle>
            <a:lvl1pPr marL="457189" marR="0" lvl="0" indent="-228594" algn="l" rtl="0">
              <a:lnSpc>
                <a:spcPct val="90000"/>
              </a:lnSpc>
              <a:spcBef>
                <a:spcPts val="3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378" marR="0" lvl="1" indent="-228594" algn="l" rtl="0">
              <a:lnSpc>
                <a:spcPct val="9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1834593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Blue Content">
  <p:cSld name="Blue Content">
    <p:spTree>
      <p:nvGrpSpPr>
        <p:cNvPr id="1" name="Shape 150"/>
        <p:cNvGrpSpPr/>
        <p:nvPr/>
      </p:nvGrpSpPr>
      <p:grpSpPr>
        <a:xfrm>
          <a:off x="0" y="0"/>
          <a:ext cx="0" cy="0"/>
          <a:chOff x="0" y="0"/>
          <a:chExt cx="0" cy="0"/>
        </a:xfrm>
      </p:grpSpPr>
      <p:sp>
        <p:nvSpPr>
          <p:cNvPr id="151" name="Google Shape;151;p38"/>
          <p:cNvSpPr txBox="1">
            <a:spLocks noGrp="1"/>
          </p:cNvSpPr>
          <p:nvPr>
            <p:ph type="title"/>
          </p:nvPr>
        </p:nvSpPr>
        <p:spPr>
          <a:xfrm>
            <a:off x="206475" y="236111"/>
            <a:ext cx="74613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Google Shape;152;p38"/>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228594" algn="l" rtl="0">
              <a:lnSpc>
                <a:spcPct val="90000"/>
              </a:lnSpc>
              <a:spcBef>
                <a:spcPts val="9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92067951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153"/>
        <p:cNvGrpSpPr/>
        <p:nvPr/>
      </p:nvGrpSpPr>
      <p:grpSpPr>
        <a:xfrm>
          <a:off x="0" y="0"/>
          <a:ext cx="0" cy="0"/>
          <a:chOff x="0" y="0"/>
          <a:chExt cx="0" cy="0"/>
        </a:xfrm>
      </p:grpSpPr>
      <p:sp>
        <p:nvSpPr>
          <p:cNvPr id="154" name="Google Shape;154;p39"/>
          <p:cNvSpPr txBox="1">
            <a:spLocks noGrp="1"/>
          </p:cNvSpPr>
          <p:nvPr>
            <p:ph type="title"/>
          </p:nvPr>
        </p:nvSpPr>
        <p:spPr>
          <a:xfrm>
            <a:off x="275300" y="236110"/>
            <a:ext cx="5588700" cy="993900"/>
          </a:xfrm>
          <a:prstGeom prst="rect">
            <a:avLst/>
          </a:prstGeom>
          <a:noFill/>
          <a:ln>
            <a:noFill/>
          </a:ln>
        </p:spPr>
        <p:txBody>
          <a:bodyPr spcFirstLastPara="1" wrap="square" lIns="51425" tIns="51425" rIns="51425" bIns="51425" anchor="t" anchorCtr="0">
            <a:noAutofit/>
          </a:bodyPr>
          <a:lstStyle>
            <a:lvl1pPr marR="0" lvl="0" algn="l" rtl="0">
              <a:lnSpc>
                <a:spcPct val="90000"/>
              </a:lnSpc>
              <a:spcBef>
                <a:spcPts val="0"/>
              </a:spcBef>
              <a:spcAft>
                <a:spcPts val="0"/>
              </a:spcAft>
              <a:buClr>
                <a:schemeClr val="lt2"/>
              </a:buClr>
              <a:buSzPts val="23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5" name="Google Shape;155;p39"/>
          <p:cNvSpPr txBox="1">
            <a:spLocks noGrp="1"/>
          </p:cNvSpPr>
          <p:nvPr>
            <p:ph type="body" idx="1"/>
          </p:nvPr>
        </p:nvSpPr>
        <p:spPr>
          <a:xfrm>
            <a:off x="274667" y="1513288"/>
            <a:ext cx="6712800" cy="3198000"/>
          </a:xfrm>
          <a:prstGeom prst="rect">
            <a:avLst/>
          </a:prstGeom>
          <a:noFill/>
          <a:ln>
            <a:noFill/>
          </a:ln>
        </p:spPr>
        <p:txBody>
          <a:bodyPr spcFirstLastPara="1" wrap="square" lIns="51425" tIns="51425" rIns="51425" bIns="51425" anchor="t" anchorCtr="0">
            <a:noAutofit/>
          </a:bodyPr>
          <a:lstStyle>
            <a:lvl1pPr marL="457189" marR="0" lvl="0" indent="-228594" algn="l" rtl="0">
              <a:lnSpc>
                <a:spcPct val="90000"/>
              </a:lnSpc>
              <a:spcBef>
                <a:spcPts val="300"/>
              </a:spcBef>
              <a:spcAft>
                <a:spcPts val="0"/>
              </a:spcAft>
              <a:buClr>
                <a:schemeClr val="lt2"/>
              </a:buClr>
              <a:buSzPts val="1600"/>
              <a:buFont typeface="Arial"/>
              <a:buNone/>
              <a:defRPr sz="2100" b="0" i="0" u="none" strike="noStrike" cap="none">
                <a:solidFill>
                  <a:schemeClr val="lt2"/>
                </a:solidFill>
                <a:latin typeface="Arial"/>
                <a:ea typeface="Arial"/>
                <a:cs typeface="Arial"/>
                <a:sym typeface="Arial"/>
              </a:defRPr>
            </a:lvl1pPr>
            <a:lvl2pPr marL="914378" marR="0" lvl="1" indent="-266693" algn="l" rtl="0">
              <a:lnSpc>
                <a:spcPct val="90000"/>
              </a:lnSpc>
              <a:spcBef>
                <a:spcPts val="200"/>
              </a:spcBef>
              <a:spcAft>
                <a:spcPts val="0"/>
              </a:spcAft>
              <a:buClr>
                <a:schemeClr val="lt1"/>
              </a:buClr>
              <a:buSzPts val="600"/>
              <a:buFont typeface="Arial"/>
              <a:buChar char="•"/>
              <a:defRPr sz="800" b="0" i="0" u="none" strike="noStrike" cap="none">
                <a:solidFill>
                  <a:schemeClr val="lt1"/>
                </a:solidFill>
                <a:latin typeface="Calibri"/>
                <a:ea typeface="Calibri"/>
                <a:cs typeface="Calibri"/>
                <a:sym typeface="Calibri"/>
              </a:defRPr>
            </a:lvl2pPr>
            <a:lvl3pPr marL="1371566" marR="0" lvl="2" indent="-260344" algn="l" rtl="0">
              <a:lnSpc>
                <a:spcPct val="90000"/>
              </a:lnSpc>
              <a:spcBef>
                <a:spcPts val="200"/>
              </a:spcBef>
              <a:spcAft>
                <a:spcPts val="0"/>
              </a:spcAft>
              <a:buClr>
                <a:schemeClr val="lt1"/>
              </a:buClr>
              <a:buSzPts val="500"/>
              <a:buFont typeface="Arial"/>
              <a:buChar char="•"/>
              <a:defRPr sz="600" b="0" i="0" u="none" strike="noStrike" cap="none">
                <a:solidFill>
                  <a:schemeClr val="lt1"/>
                </a:solidFill>
                <a:latin typeface="Calibri"/>
                <a:ea typeface="Calibri"/>
                <a:cs typeface="Calibri"/>
                <a:sym typeface="Calibri"/>
              </a:defRPr>
            </a:lvl3pPr>
            <a:lvl4pPr marL="1828754" marR="0" lvl="3" indent="-260344" algn="l" rtl="0">
              <a:lnSpc>
                <a:spcPct val="90000"/>
              </a:lnSpc>
              <a:spcBef>
                <a:spcPts val="200"/>
              </a:spcBef>
              <a:spcAft>
                <a:spcPts val="0"/>
              </a:spcAft>
              <a:buClr>
                <a:schemeClr val="lt1"/>
              </a:buClr>
              <a:buSzPts val="500"/>
              <a:buFont typeface="Arial"/>
              <a:buChar char="•"/>
              <a:defRPr sz="600" b="0" i="0" u="none" strike="noStrike" cap="none">
                <a:solidFill>
                  <a:schemeClr val="lt1"/>
                </a:solidFill>
                <a:latin typeface="Calibri"/>
                <a:ea typeface="Calibri"/>
                <a:cs typeface="Calibri"/>
                <a:sym typeface="Calibri"/>
              </a:defRPr>
            </a:lvl4pPr>
            <a:lvl5pPr marL="2285943" marR="0" lvl="4" indent="-260344" algn="l" rtl="0">
              <a:lnSpc>
                <a:spcPct val="90000"/>
              </a:lnSpc>
              <a:spcBef>
                <a:spcPts val="200"/>
              </a:spcBef>
              <a:spcAft>
                <a:spcPts val="0"/>
              </a:spcAft>
              <a:buClr>
                <a:schemeClr val="lt1"/>
              </a:buClr>
              <a:buSzPts val="500"/>
              <a:buFont typeface="Arial"/>
              <a:buChar char="•"/>
              <a:defRPr sz="600" b="0" i="0" u="none" strike="noStrike" cap="none">
                <a:solidFill>
                  <a:schemeClr val="lt1"/>
                </a:solidFill>
                <a:latin typeface="Calibri"/>
                <a:ea typeface="Calibri"/>
                <a:cs typeface="Calibri"/>
                <a:sym typeface="Calibri"/>
              </a:defRPr>
            </a:lvl5pPr>
            <a:lvl6pPr marL="2743132" marR="0" lvl="5"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6pPr>
            <a:lvl7pPr marL="3200320" marR="0" lvl="6"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7pPr>
            <a:lvl8pPr marL="3657509" marR="0" lvl="7"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8pPr>
            <a:lvl9pPr marL="4114697" marR="0" lvl="8"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156" name="Google Shape;156;p39"/>
          <p:cNvPicPr preferRelativeResize="0"/>
          <p:nvPr/>
        </p:nvPicPr>
        <p:blipFill rotWithShape="1">
          <a:blip r:embed="rId2">
            <a:alphaModFix/>
          </a:blip>
          <a:srcRect/>
          <a:stretch/>
        </p:blipFill>
        <p:spPr>
          <a:xfrm>
            <a:off x="8215313" y="2"/>
            <a:ext cx="928107" cy="5138357"/>
          </a:xfrm>
          <a:prstGeom prst="rect">
            <a:avLst/>
          </a:prstGeom>
          <a:noFill/>
          <a:ln>
            <a:noFill/>
          </a:ln>
        </p:spPr>
      </p:pic>
    </p:spTree>
    <p:extLst>
      <p:ext uri="{BB962C8B-B14F-4D97-AF65-F5344CB8AC3E}">
        <p14:creationId xmlns:p14="http://schemas.microsoft.com/office/powerpoint/2010/main" val="3688338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973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Orange Content">
  <p:cSld name="Orange Content">
    <p:spTree>
      <p:nvGrpSpPr>
        <p:cNvPr id="1" name="Shape 157"/>
        <p:cNvGrpSpPr/>
        <p:nvPr/>
      </p:nvGrpSpPr>
      <p:grpSpPr>
        <a:xfrm>
          <a:off x="0" y="0"/>
          <a:ext cx="0" cy="0"/>
          <a:chOff x="0" y="0"/>
          <a:chExt cx="0" cy="0"/>
        </a:xfrm>
      </p:grpSpPr>
      <p:sp>
        <p:nvSpPr>
          <p:cNvPr id="158" name="Google Shape;158;p40"/>
          <p:cNvSpPr txBox="1">
            <a:spLocks noGrp="1"/>
          </p:cNvSpPr>
          <p:nvPr>
            <p:ph type="title"/>
          </p:nvPr>
        </p:nvSpPr>
        <p:spPr>
          <a:xfrm>
            <a:off x="206475" y="236111"/>
            <a:ext cx="7461300" cy="499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9" name="Google Shape;159;p40"/>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380990" algn="l" rtl="0">
              <a:lnSpc>
                <a:spcPct val="90000"/>
              </a:lnSpc>
              <a:spcBef>
                <a:spcPts val="9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03706320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160"/>
        <p:cNvGrpSpPr/>
        <p:nvPr/>
      </p:nvGrpSpPr>
      <p:grpSpPr>
        <a:xfrm>
          <a:off x="0" y="0"/>
          <a:ext cx="0" cy="0"/>
          <a:chOff x="0" y="0"/>
          <a:chExt cx="0" cy="0"/>
        </a:xfrm>
      </p:grpSpPr>
      <p:sp>
        <p:nvSpPr>
          <p:cNvPr id="161" name="Google Shape;161;p4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2" name="Google Shape;162;p41"/>
          <p:cNvSpPr txBox="1">
            <a:spLocks noGrp="1"/>
          </p:cNvSpPr>
          <p:nvPr>
            <p:ph type="body" idx="1"/>
          </p:nvPr>
        </p:nvSpPr>
        <p:spPr>
          <a:xfrm>
            <a:off x="274667" y="1513288"/>
            <a:ext cx="6712800" cy="3198000"/>
          </a:xfrm>
          <a:prstGeom prst="rect">
            <a:avLst/>
          </a:prstGeom>
          <a:noFill/>
          <a:ln>
            <a:noFill/>
          </a:ln>
        </p:spPr>
        <p:txBody>
          <a:bodyPr spcFirstLastPara="1" wrap="square" lIns="68575" tIns="34275" rIns="68575" bIns="34275" anchor="t" anchorCtr="0">
            <a:noAutofit/>
          </a:bodyPr>
          <a:lstStyle>
            <a:lvl1pPr marL="457189" marR="0" lvl="0" indent="-228594"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914378" marR="0" lvl="1" indent="-279393"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163" name="Google Shape;163;p41"/>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92472304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2"/>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21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Google Shape;166;p42"/>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189" marR="0" lvl="0" indent="-317492" algn="l" rtl="0">
              <a:lnSpc>
                <a:spcPct val="90000"/>
              </a:lnSpc>
              <a:spcBef>
                <a:spcPts val="0"/>
              </a:spcBef>
              <a:spcAft>
                <a:spcPts val="0"/>
              </a:spcAft>
              <a:buClr>
                <a:schemeClr val="dk1"/>
              </a:buClr>
              <a:buSzPts val="1400"/>
              <a:buFont typeface="Arial"/>
              <a:buChar char="●"/>
              <a:defRPr sz="900" b="0" i="0" u="none" strike="noStrike" cap="none">
                <a:solidFill>
                  <a:schemeClr val="dk1"/>
                </a:solidFill>
                <a:latin typeface="Calibri"/>
                <a:ea typeface="Calibri"/>
                <a:cs typeface="Calibri"/>
                <a:sym typeface="Calibri"/>
              </a:defRPr>
            </a:lvl1pPr>
            <a:lvl2pPr marL="914378" marR="0" lvl="1" indent="-298442" algn="l" rtl="0">
              <a:lnSpc>
                <a:spcPct val="90000"/>
              </a:lnSpc>
              <a:spcBef>
                <a:spcPts val="1600"/>
              </a:spcBef>
              <a:spcAft>
                <a:spcPts val="0"/>
              </a:spcAft>
              <a:buClr>
                <a:schemeClr val="dk1"/>
              </a:buClr>
              <a:buSzPts val="1100"/>
              <a:buFont typeface="Arial"/>
              <a:buChar char="○"/>
              <a:defRPr sz="800" b="0" i="0" u="none" strike="noStrike" cap="none">
                <a:solidFill>
                  <a:schemeClr val="dk1"/>
                </a:solidFill>
                <a:latin typeface="Calibri"/>
                <a:ea typeface="Calibri"/>
                <a:cs typeface="Calibri"/>
                <a:sym typeface="Calibri"/>
              </a:defRPr>
            </a:lvl2pPr>
            <a:lvl3pPr marL="1371566" marR="0" lvl="2"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3pPr>
            <a:lvl4pPr marL="1828754" marR="0" lvl="3"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4pPr>
            <a:lvl5pPr marL="2285943" marR="0" lvl="4"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5pPr>
            <a:lvl6pPr marL="2743132" marR="0" lvl="5"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6pPr>
            <a:lvl7pPr marL="3200320" marR="0" lvl="6"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7pPr>
            <a:lvl8pPr marL="3657509" marR="0" lvl="7"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8pPr>
            <a:lvl9pPr marL="4114697" marR="0" lvl="8" indent="-298442" algn="l" rtl="0">
              <a:lnSpc>
                <a:spcPct val="90000"/>
              </a:lnSpc>
              <a:spcBef>
                <a:spcPts val="1600"/>
              </a:spcBef>
              <a:spcAft>
                <a:spcPts val="1600"/>
              </a:spcAft>
              <a:buClr>
                <a:schemeClr val="dk1"/>
              </a:buClr>
              <a:buSzPts val="11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167" name="Google Shape;167;p4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372925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matchingName="Plain">
  <p:cSld name="Plain">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28361739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matchingName="Content - Cinnabar">
  <p:cSld name="Content - Cinnabar">
    <p:spTree>
      <p:nvGrpSpPr>
        <p:cNvPr id="1" name="Shape 89"/>
        <p:cNvGrpSpPr/>
        <p:nvPr/>
      </p:nvGrpSpPr>
      <p:grpSpPr>
        <a:xfrm>
          <a:off x="0" y="0"/>
          <a:ext cx="0" cy="0"/>
          <a:chOff x="0" y="0"/>
          <a:chExt cx="0" cy="0"/>
        </a:xfrm>
      </p:grpSpPr>
      <p:pic>
        <p:nvPicPr>
          <p:cNvPr id="90" name="Google Shape;90;p20" descr="https://assets.d2l.com/wp-content/uploads/2017/01/Daylight-K12-devices-solution.png"/>
          <p:cNvPicPr preferRelativeResize="0"/>
          <p:nvPr/>
        </p:nvPicPr>
        <p:blipFill rotWithShape="1">
          <a:blip r:embed="rId2">
            <a:alphaModFix/>
          </a:blip>
          <a:srcRect l="-1396" t="545" r="20006" b="-545"/>
          <a:stretch/>
        </p:blipFill>
        <p:spPr>
          <a:xfrm>
            <a:off x="3306652" y="484229"/>
            <a:ext cx="6119189" cy="4120946"/>
          </a:xfrm>
          <a:prstGeom prst="rect">
            <a:avLst/>
          </a:prstGeom>
          <a:noFill/>
          <a:ln>
            <a:noFill/>
          </a:ln>
        </p:spPr>
      </p:pic>
      <p:pic>
        <p:nvPicPr>
          <p:cNvPr id="91" name="Google Shape;91;p20"/>
          <p:cNvPicPr preferRelativeResize="0"/>
          <p:nvPr/>
        </p:nvPicPr>
        <p:blipFill rotWithShape="1">
          <a:blip r:embed="rId3">
            <a:alphaModFix/>
          </a:blip>
          <a:srcRect l="3573" t="1" b="26775"/>
          <a:stretch/>
        </p:blipFill>
        <p:spPr>
          <a:xfrm>
            <a:off x="4640802" y="1146844"/>
            <a:ext cx="4257702" cy="2849813"/>
          </a:xfrm>
          <a:prstGeom prst="rect">
            <a:avLst/>
          </a:prstGeom>
          <a:noFill/>
          <a:ln>
            <a:noFill/>
          </a:ln>
        </p:spPr>
      </p:pic>
      <p:sp>
        <p:nvSpPr>
          <p:cNvPr id="92" name="Google Shape;92;p20"/>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93" name="Google Shape;93;p20"/>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94" name="Google Shape;94;p20"/>
          <p:cNvPicPr preferRelativeResize="0"/>
          <p:nvPr/>
        </p:nvPicPr>
        <p:blipFill rotWithShape="1">
          <a:blip r:embed="rId4">
            <a:alphaModFix/>
          </a:blip>
          <a:srcRect/>
          <a:stretch/>
        </p:blipFill>
        <p:spPr>
          <a:xfrm>
            <a:off x="594612" y="484229"/>
            <a:ext cx="621000" cy="621000"/>
          </a:xfrm>
          <a:prstGeom prst="rect">
            <a:avLst/>
          </a:prstGeom>
          <a:noFill/>
          <a:ln>
            <a:noFill/>
          </a:ln>
        </p:spPr>
      </p:pic>
      <p:sp>
        <p:nvSpPr>
          <p:cNvPr id="95" name="Google Shape;95;p20"/>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96" name="Google Shape;96;p2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97" name="Google Shape;97;p20"/>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1094264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matchingName="General Content - Peridot">
  <p:cSld name="General Content - Perido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00" name="Google Shape;100;p21"/>
          <p:cNvCxnSpPr/>
          <p:nvPr/>
        </p:nvCxnSpPr>
        <p:spPr>
          <a:xfrm>
            <a:off x="316150" y="747069"/>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101" name="Google Shape;101;p21"/>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5583895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6 Topics - V2">
  <p:cSld name="6 Topics - V2">
    <p:spTree>
      <p:nvGrpSpPr>
        <p:cNvPr id="1" name="Shape 102"/>
        <p:cNvGrpSpPr/>
        <p:nvPr/>
      </p:nvGrpSpPr>
      <p:grpSpPr>
        <a:xfrm>
          <a:off x="0" y="0"/>
          <a:ext cx="0" cy="0"/>
          <a:chOff x="0" y="0"/>
          <a:chExt cx="0" cy="0"/>
        </a:xfrm>
      </p:grpSpPr>
      <p:sp>
        <p:nvSpPr>
          <p:cNvPr id="103" name="Google Shape;103;p22"/>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04" name="Google Shape;104;p22"/>
          <p:cNvSpPr txBox="1">
            <a:spLocks noGrp="1"/>
          </p:cNvSpPr>
          <p:nvPr>
            <p:ph type="body" idx="1"/>
          </p:nvPr>
        </p:nvSpPr>
        <p:spPr>
          <a:xfrm>
            <a:off x="4508790" y="244918"/>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5" name="Google Shape;105;p22"/>
          <p:cNvCxnSpPr/>
          <p:nvPr/>
        </p:nvCxnSpPr>
        <p:spPr>
          <a:xfrm>
            <a:off x="4564810" y="619416"/>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06" name="Google Shape;106;p22"/>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07" name="Google Shape;107;p22"/>
          <p:cNvSpPr txBox="1">
            <a:spLocks noGrp="1"/>
          </p:cNvSpPr>
          <p:nvPr>
            <p:ph type="body" idx="2"/>
          </p:nvPr>
        </p:nvSpPr>
        <p:spPr>
          <a:xfrm>
            <a:off x="4508790" y="4389974"/>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8" name="Google Shape;108;p22"/>
          <p:cNvCxnSpPr/>
          <p:nvPr/>
        </p:nvCxnSpPr>
        <p:spPr>
          <a:xfrm>
            <a:off x="4564810" y="4764472"/>
            <a:ext cx="537281" cy="0"/>
          </a:xfrm>
          <a:prstGeom prst="straightConnector1">
            <a:avLst/>
          </a:prstGeom>
          <a:noFill/>
          <a:ln w="63500" cap="flat" cmpd="sng">
            <a:solidFill>
              <a:srgbClr val="29A6FF"/>
            </a:solidFill>
            <a:prstDash val="solid"/>
            <a:miter lim="800000"/>
            <a:headEnd type="none" w="sm" len="sm"/>
            <a:tailEnd type="none" w="sm" len="sm"/>
          </a:ln>
        </p:spPr>
      </p:cxnSp>
      <p:sp>
        <p:nvSpPr>
          <p:cNvPr id="109" name="Google Shape;109;p22"/>
          <p:cNvSpPr txBox="1">
            <a:spLocks noGrp="1"/>
          </p:cNvSpPr>
          <p:nvPr>
            <p:ph type="body" idx="3"/>
          </p:nvPr>
        </p:nvSpPr>
        <p:spPr>
          <a:xfrm>
            <a:off x="5018886" y="3663833"/>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0" name="Google Shape;110;p22"/>
          <p:cNvCxnSpPr/>
          <p:nvPr/>
        </p:nvCxnSpPr>
        <p:spPr>
          <a:xfrm>
            <a:off x="5074906" y="4038331"/>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11" name="Google Shape;111;p22"/>
          <p:cNvSpPr txBox="1">
            <a:spLocks noGrp="1"/>
          </p:cNvSpPr>
          <p:nvPr>
            <p:ph type="body" idx="4"/>
          </p:nvPr>
        </p:nvSpPr>
        <p:spPr>
          <a:xfrm>
            <a:off x="5018886" y="98114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2" name="Google Shape;112;p22"/>
          <p:cNvCxnSpPr/>
          <p:nvPr/>
        </p:nvCxnSpPr>
        <p:spPr>
          <a:xfrm>
            <a:off x="5074906" y="1355643"/>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13" name="Google Shape;113;p22"/>
          <p:cNvSpPr txBox="1">
            <a:spLocks noGrp="1"/>
          </p:cNvSpPr>
          <p:nvPr>
            <p:ph type="body" idx="5"/>
          </p:nvPr>
        </p:nvSpPr>
        <p:spPr>
          <a:xfrm>
            <a:off x="5277441" y="2756156"/>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4" name="Google Shape;114;p22"/>
          <p:cNvCxnSpPr/>
          <p:nvPr/>
        </p:nvCxnSpPr>
        <p:spPr>
          <a:xfrm>
            <a:off x="5333461" y="3130655"/>
            <a:ext cx="537281" cy="0"/>
          </a:xfrm>
          <a:prstGeom prst="straightConnector1">
            <a:avLst/>
          </a:prstGeom>
          <a:noFill/>
          <a:ln w="63500" cap="flat" cmpd="sng">
            <a:solidFill>
              <a:srgbClr val="EA82FF"/>
            </a:solidFill>
            <a:prstDash val="solid"/>
            <a:miter lim="800000"/>
            <a:headEnd type="none" w="sm" len="sm"/>
            <a:tailEnd type="none" w="sm" len="sm"/>
          </a:ln>
        </p:spPr>
      </p:cxnSp>
      <p:sp>
        <p:nvSpPr>
          <p:cNvPr id="115" name="Google Shape;115;p22"/>
          <p:cNvSpPr txBox="1">
            <a:spLocks noGrp="1"/>
          </p:cNvSpPr>
          <p:nvPr>
            <p:ph type="body" idx="6"/>
          </p:nvPr>
        </p:nvSpPr>
        <p:spPr>
          <a:xfrm>
            <a:off x="5277441" y="185856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6" name="Google Shape;116;p22"/>
          <p:cNvCxnSpPr/>
          <p:nvPr/>
        </p:nvCxnSpPr>
        <p:spPr>
          <a:xfrm>
            <a:off x="5333461" y="2233064"/>
            <a:ext cx="537281" cy="0"/>
          </a:xfrm>
          <a:prstGeom prst="straightConnector1">
            <a:avLst/>
          </a:prstGeom>
          <a:noFill/>
          <a:ln w="63500" cap="flat" cmpd="sng">
            <a:solidFill>
              <a:srgbClr val="8CCD5A"/>
            </a:solidFill>
            <a:prstDash val="solid"/>
            <a:miter lim="800000"/>
            <a:headEnd type="none" w="sm" len="sm"/>
            <a:tailEnd type="none" w="sm" len="sm"/>
          </a:ln>
        </p:spPr>
      </p:cxnSp>
    </p:spTree>
    <p:extLst>
      <p:ext uri="{BB962C8B-B14F-4D97-AF65-F5344CB8AC3E}">
        <p14:creationId xmlns:p14="http://schemas.microsoft.com/office/powerpoint/2010/main" val="216109922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General Content - Amethyst">
  <p:cSld name="General Content - Amethys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19" name="Google Shape;119;p23"/>
          <p:cNvCxnSpPr/>
          <p:nvPr/>
        </p:nvCxnSpPr>
        <p:spPr>
          <a:xfrm>
            <a:off x="316150" y="747069"/>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120" name="Google Shape;120;p23"/>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0631861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Content - Peridot">
  <p:cSld name="Content - Peridot">
    <p:spTree>
      <p:nvGrpSpPr>
        <p:cNvPr id="1" name="Shape 121"/>
        <p:cNvGrpSpPr/>
        <p:nvPr/>
      </p:nvGrpSpPr>
      <p:grpSpPr>
        <a:xfrm>
          <a:off x="0" y="0"/>
          <a:ext cx="0" cy="0"/>
          <a:chOff x="0" y="0"/>
          <a:chExt cx="0" cy="0"/>
        </a:xfrm>
      </p:grpSpPr>
      <p:pic>
        <p:nvPicPr>
          <p:cNvPr id="122" name="Google Shape;122;p24"/>
          <p:cNvPicPr preferRelativeResize="0"/>
          <p:nvPr/>
        </p:nvPicPr>
        <p:blipFill rotWithShape="1">
          <a:blip r:embed="rId2">
            <a:alphaModFix/>
          </a:blip>
          <a:srcRect/>
          <a:stretch/>
        </p:blipFill>
        <p:spPr>
          <a:xfrm>
            <a:off x="3216435" y="0"/>
            <a:ext cx="5927565" cy="5143500"/>
          </a:xfrm>
          <a:prstGeom prst="rect">
            <a:avLst/>
          </a:prstGeom>
          <a:noFill/>
          <a:ln>
            <a:noFill/>
          </a:ln>
        </p:spPr>
      </p:pic>
      <p:sp>
        <p:nvSpPr>
          <p:cNvPr id="123" name="Google Shape;123;p24"/>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124" name="Google Shape;124;p24"/>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125" name="Google Shape;125;p24"/>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126" name="Google Shape;126;p24"/>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27" name="Google Shape;127;p2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28" name="Google Shape;128;p24"/>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129" name="Google Shape;129;p24"/>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202292305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Screenshot - Amethyst">
  <p:cSld name="Screenshot - Amethys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32" name="Google Shape;132;p25"/>
          <p:cNvCxnSpPr/>
          <p:nvPr/>
        </p:nvCxnSpPr>
        <p:spPr>
          <a:xfrm>
            <a:off x="0" y="1623158"/>
            <a:ext cx="2953512" cy="0"/>
          </a:xfrm>
          <a:prstGeom prst="straightConnector1">
            <a:avLst/>
          </a:prstGeom>
          <a:noFill/>
          <a:ln w="63500" cap="flat" cmpd="sng">
            <a:solidFill>
              <a:srgbClr val="AFA1FF"/>
            </a:solidFill>
            <a:prstDash val="solid"/>
            <a:miter lim="800000"/>
            <a:headEnd type="none" w="sm" len="sm"/>
            <a:tailEnd type="none" w="sm" len="sm"/>
          </a:ln>
        </p:spPr>
      </p:cxnSp>
      <p:sp>
        <p:nvSpPr>
          <p:cNvPr id="133" name="Google Shape;133;p2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73725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939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Customer Quote - Image">
  <p:cSld name="Customer Quote - Image">
    <p:spTree>
      <p:nvGrpSpPr>
        <p:cNvPr id="1" name="Shape 134"/>
        <p:cNvGrpSpPr/>
        <p:nvPr/>
      </p:nvGrpSpPr>
      <p:grpSpPr>
        <a:xfrm>
          <a:off x="0" y="0"/>
          <a:ext cx="0" cy="0"/>
          <a:chOff x="0" y="0"/>
          <a:chExt cx="0" cy="0"/>
        </a:xfrm>
      </p:grpSpPr>
      <p:pic>
        <p:nvPicPr>
          <p:cNvPr id="135" name="Google Shape;135;p26" descr="A small child sitting on a bed&#10;&#10;Description generated with high confidence"/>
          <p:cNvPicPr preferRelativeResize="0"/>
          <p:nvPr/>
        </p:nvPicPr>
        <p:blipFill rotWithShape="1">
          <a:blip r:embed="rId2">
            <a:alphaModFix/>
          </a:blip>
          <a:srcRect/>
          <a:stretch/>
        </p:blipFill>
        <p:spPr>
          <a:xfrm>
            <a:off x="0" y="-1"/>
            <a:ext cx="6846716" cy="5143501"/>
          </a:xfrm>
          <a:prstGeom prst="rect">
            <a:avLst/>
          </a:prstGeom>
          <a:noFill/>
          <a:ln>
            <a:noFill/>
          </a:ln>
        </p:spPr>
      </p:pic>
      <p:sp>
        <p:nvSpPr>
          <p:cNvPr id="136" name="Google Shape;136;p26"/>
          <p:cNvSpPr/>
          <p:nvPr/>
        </p:nvSpPr>
        <p:spPr>
          <a:xfrm rot="10800000" flipH="1">
            <a:off x="3074961" y="1"/>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7" name="Google Shape;137;p26"/>
          <p:cNvPicPr preferRelativeResize="0"/>
          <p:nvPr/>
        </p:nvPicPr>
        <p:blipFill rotWithShape="1">
          <a:blip r:embed="rId3">
            <a:alphaModFix/>
          </a:blip>
          <a:srcRect/>
          <a:stretch/>
        </p:blipFill>
        <p:spPr>
          <a:xfrm>
            <a:off x="8215311" y="0"/>
            <a:ext cx="928688" cy="5143500"/>
          </a:xfrm>
          <a:prstGeom prst="rect">
            <a:avLst/>
          </a:prstGeom>
          <a:noFill/>
          <a:ln>
            <a:noFill/>
          </a:ln>
        </p:spPr>
      </p:pic>
      <p:sp>
        <p:nvSpPr>
          <p:cNvPr id="138" name="Google Shape;138;p2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sp>
        <p:nvSpPr>
          <p:cNvPr id="139" name="Google Shape;139;p26"/>
          <p:cNvSpPr txBox="1">
            <a:spLocks noGrp="1"/>
          </p:cNvSpPr>
          <p:nvPr>
            <p:ph type="body" idx="1"/>
          </p:nvPr>
        </p:nvSpPr>
        <p:spPr>
          <a:xfrm>
            <a:off x="4894007" y="1336424"/>
            <a:ext cx="3321302" cy="137652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0" name="Google Shape;140;p26"/>
          <p:cNvSpPr txBox="1">
            <a:spLocks noGrp="1"/>
          </p:cNvSpPr>
          <p:nvPr>
            <p:ph type="body" idx="2"/>
          </p:nvPr>
        </p:nvSpPr>
        <p:spPr>
          <a:xfrm>
            <a:off x="4894006" y="2712945"/>
            <a:ext cx="3321302" cy="79335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100000"/>
              </a:lnSpc>
              <a:spcBef>
                <a:spcPts val="0"/>
              </a:spcBef>
              <a:spcAft>
                <a:spcPts val="0"/>
              </a:spcAft>
              <a:buClr>
                <a:srgbClr val="565A5C"/>
              </a:buClr>
              <a:buSzPts val="1600"/>
              <a:buFont typeface="Arial"/>
              <a:buNone/>
              <a:defRPr sz="1200" b="0" i="1"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1" name="Google Shape;141;p26"/>
          <p:cNvSpPr>
            <a:spLocks noGrp="1"/>
          </p:cNvSpPr>
          <p:nvPr>
            <p:ph type="pic" idx="3"/>
          </p:nvPr>
        </p:nvSpPr>
        <p:spPr>
          <a:xfrm>
            <a:off x="6767512" y="3519487"/>
            <a:ext cx="1447800" cy="75723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A5A5A5"/>
              </a:buClr>
              <a:buSzPts val="1800"/>
              <a:buFont typeface="Arial"/>
              <a:buNone/>
              <a:defRPr sz="1350" b="0" i="1" u="none" strike="noStrike" cap="none">
                <a:solidFill>
                  <a:srgbClr val="A5A5A5"/>
                </a:solidFill>
                <a:latin typeface="Arial"/>
                <a:ea typeface="Arial"/>
                <a:cs typeface="Arial"/>
                <a:sym typeface="Arial"/>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9868569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7"/>
          <p:cNvSpPr txBox="1"/>
          <p:nvPr/>
        </p:nvSpPr>
        <p:spPr>
          <a:xfrm>
            <a:off x="299812" y="4687576"/>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174711715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5 Topics - V2">
  <p:cSld name="5 Topics - V2">
    <p:spTree>
      <p:nvGrpSpPr>
        <p:cNvPr id="1" name="Shape 144"/>
        <p:cNvGrpSpPr/>
        <p:nvPr/>
      </p:nvGrpSpPr>
      <p:grpSpPr>
        <a:xfrm>
          <a:off x="0" y="0"/>
          <a:ext cx="0" cy="0"/>
          <a:chOff x="0" y="0"/>
          <a:chExt cx="0" cy="0"/>
        </a:xfrm>
      </p:grpSpPr>
      <p:sp>
        <p:nvSpPr>
          <p:cNvPr id="145" name="Google Shape;145;p28"/>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46" name="Google Shape;146;p28"/>
          <p:cNvSpPr txBox="1">
            <a:spLocks noGrp="1"/>
          </p:cNvSpPr>
          <p:nvPr>
            <p:ph type="body" idx="1"/>
          </p:nvPr>
        </p:nvSpPr>
        <p:spPr>
          <a:xfrm>
            <a:off x="4661137" y="36389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7" name="Google Shape;147;p28"/>
          <p:cNvCxnSpPr/>
          <p:nvPr/>
        </p:nvCxnSpPr>
        <p:spPr>
          <a:xfrm>
            <a:off x="4717158" y="738397"/>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48" name="Google Shape;148;p28"/>
          <p:cNvSpPr txBox="1">
            <a:spLocks noGrp="1"/>
          </p:cNvSpPr>
          <p:nvPr>
            <p:ph type="body" idx="2"/>
          </p:nvPr>
        </p:nvSpPr>
        <p:spPr>
          <a:xfrm>
            <a:off x="4661137" y="42805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9" name="Google Shape;149;p28"/>
          <p:cNvCxnSpPr/>
          <p:nvPr/>
        </p:nvCxnSpPr>
        <p:spPr>
          <a:xfrm>
            <a:off x="4717158" y="4655077"/>
            <a:ext cx="537281" cy="0"/>
          </a:xfrm>
          <a:prstGeom prst="straightConnector1">
            <a:avLst/>
          </a:prstGeom>
          <a:noFill/>
          <a:ln w="63500" cap="flat" cmpd="sng">
            <a:solidFill>
              <a:srgbClr val="00B0F0"/>
            </a:solidFill>
            <a:prstDash val="solid"/>
            <a:miter lim="800000"/>
            <a:headEnd type="none" w="sm" len="sm"/>
            <a:tailEnd type="none" w="sm" len="sm"/>
          </a:ln>
        </p:spPr>
      </p:cxnSp>
      <p:sp>
        <p:nvSpPr>
          <p:cNvPr id="150" name="Google Shape;150;p28"/>
          <p:cNvSpPr txBox="1">
            <a:spLocks noGrp="1"/>
          </p:cNvSpPr>
          <p:nvPr>
            <p:ph type="body" idx="3"/>
          </p:nvPr>
        </p:nvSpPr>
        <p:spPr>
          <a:xfrm>
            <a:off x="5212310" y="338141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1" name="Google Shape;151;p28"/>
          <p:cNvCxnSpPr/>
          <p:nvPr/>
        </p:nvCxnSpPr>
        <p:spPr>
          <a:xfrm>
            <a:off x="5268331" y="3755917"/>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52" name="Google Shape;152;p28"/>
          <p:cNvSpPr txBox="1">
            <a:spLocks noGrp="1"/>
          </p:cNvSpPr>
          <p:nvPr>
            <p:ph type="body" idx="4"/>
          </p:nvPr>
        </p:nvSpPr>
        <p:spPr>
          <a:xfrm>
            <a:off x="5212310" y="12706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3" name="Google Shape;153;p28"/>
          <p:cNvCxnSpPr/>
          <p:nvPr/>
        </p:nvCxnSpPr>
        <p:spPr>
          <a:xfrm>
            <a:off x="5268331" y="1645177"/>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54" name="Google Shape;154;p28"/>
          <p:cNvSpPr txBox="1">
            <a:spLocks noGrp="1"/>
          </p:cNvSpPr>
          <p:nvPr>
            <p:ph type="body" idx="5"/>
          </p:nvPr>
        </p:nvSpPr>
        <p:spPr>
          <a:xfrm>
            <a:off x="5402043" y="232985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5" name="Google Shape;155;p28"/>
          <p:cNvCxnSpPr/>
          <p:nvPr/>
        </p:nvCxnSpPr>
        <p:spPr>
          <a:xfrm>
            <a:off x="5458063" y="2704357"/>
            <a:ext cx="537281" cy="0"/>
          </a:xfrm>
          <a:prstGeom prst="straightConnector1">
            <a:avLst/>
          </a:prstGeom>
          <a:noFill/>
          <a:ln w="63500" cap="flat" cmpd="sng">
            <a:solidFill>
              <a:srgbClr val="8CCD5A"/>
            </a:solidFill>
            <a:prstDash val="solid"/>
            <a:miter lim="800000"/>
            <a:headEnd type="none" w="sm" len="sm"/>
            <a:tailEnd type="none" w="sm" len="sm"/>
          </a:ln>
        </p:spPr>
      </p:cxnSp>
      <p:sp>
        <p:nvSpPr>
          <p:cNvPr id="156" name="Google Shape;156;p28"/>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33593603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57"/>
        <p:cNvGrpSpPr/>
        <p:nvPr/>
      </p:nvGrpSpPr>
      <p:grpSpPr>
        <a:xfrm>
          <a:off x="0" y="0"/>
          <a:ext cx="0" cy="0"/>
          <a:chOff x="0" y="0"/>
          <a:chExt cx="0" cy="0"/>
        </a:xfrm>
      </p:grpSpPr>
      <p:pic>
        <p:nvPicPr>
          <p:cNvPr id="158" name="Google Shape;158;p29"/>
          <p:cNvPicPr preferRelativeResize="0"/>
          <p:nvPr/>
        </p:nvPicPr>
        <p:blipFill rotWithShape="1">
          <a:blip r:embed="rId2">
            <a:alphaModFix/>
          </a:blip>
          <a:srcRect/>
          <a:stretch/>
        </p:blipFill>
        <p:spPr>
          <a:xfrm>
            <a:off x="2738956" y="0"/>
            <a:ext cx="6405044" cy="5156688"/>
          </a:xfrm>
          <a:prstGeom prst="rect">
            <a:avLst/>
          </a:prstGeom>
          <a:noFill/>
          <a:ln>
            <a:noFill/>
          </a:ln>
        </p:spPr>
      </p:pic>
      <p:sp>
        <p:nvSpPr>
          <p:cNvPr id="159" name="Google Shape;159;p29"/>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0" name="Google Shape;160;p2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1" name="Google Shape;161;p29"/>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2" name="Google Shape;162;p29"/>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63" name="Google Shape;163;p29"/>
          <p:cNvCxnSpPr/>
          <p:nvPr/>
        </p:nvCxnSpPr>
        <p:spPr>
          <a:xfrm>
            <a:off x="1024810" y="3398477"/>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64" name="Google Shape;164;p2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403390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matchingName="Team Member Introduction">
  <p:cSld name="Team Member Introduction">
    <p:spTree>
      <p:nvGrpSpPr>
        <p:cNvPr id="1" name="Shape 165"/>
        <p:cNvGrpSpPr/>
        <p:nvPr/>
      </p:nvGrpSpPr>
      <p:grpSpPr>
        <a:xfrm>
          <a:off x="0" y="0"/>
          <a:ext cx="0" cy="0"/>
          <a:chOff x="0" y="0"/>
          <a:chExt cx="0" cy="0"/>
        </a:xfrm>
      </p:grpSpPr>
      <p:pic>
        <p:nvPicPr>
          <p:cNvPr id="166" name="Google Shape;166;p30"/>
          <p:cNvPicPr preferRelativeResize="0"/>
          <p:nvPr/>
        </p:nvPicPr>
        <p:blipFill rotWithShape="1">
          <a:blip r:embed="rId2">
            <a:alphaModFix/>
          </a:blip>
          <a:srcRect/>
          <a:stretch/>
        </p:blipFill>
        <p:spPr>
          <a:xfrm>
            <a:off x="1402238" y="0"/>
            <a:ext cx="7739063" cy="5143500"/>
          </a:xfrm>
          <a:prstGeom prst="rect">
            <a:avLst/>
          </a:prstGeom>
          <a:noFill/>
          <a:ln>
            <a:noFill/>
          </a:ln>
        </p:spPr>
      </p:pic>
      <p:sp>
        <p:nvSpPr>
          <p:cNvPr id="167" name="Google Shape;167;p30"/>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8" name="Google Shape;168;p30"/>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9" name="Google Shape;169;p30"/>
          <p:cNvSpPr txBox="1">
            <a:spLocks noGrp="1"/>
          </p:cNvSpPr>
          <p:nvPr>
            <p:ph type="body" idx="1"/>
          </p:nvPr>
        </p:nvSpPr>
        <p:spPr>
          <a:xfrm>
            <a:off x="1084734" y="1437763"/>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0" name="Google Shape;170;p3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71" name="Google Shape;171;p30"/>
          <p:cNvSpPr txBox="1">
            <a:spLocks noGrp="1"/>
          </p:cNvSpPr>
          <p:nvPr>
            <p:ph type="title"/>
          </p:nvPr>
        </p:nvSpPr>
        <p:spPr>
          <a:xfrm>
            <a:off x="244602" y="209836"/>
            <a:ext cx="3688663"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72" name="Google Shape;172;p30"/>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73" name="Google Shape;173;p30"/>
          <p:cNvSpPr txBox="1">
            <a:spLocks noGrp="1"/>
          </p:cNvSpPr>
          <p:nvPr>
            <p:ph type="body" idx="2"/>
          </p:nvPr>
        </p:nvSpPr>
        <p:spPr>
          <a:xfrm>
            <a:off x="1084734" y="1740322"/>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4" name="Google Shape;174;p30"/>
          <p:cNvSpPr txBox="1">
            <a:spLocks noGrp="1"/>
          </p:cNvSpPr>
          <p:nvPr>
            <p:ph type="body" idx="3"/>
          </p:nvPr>
        </p:nvSpPr>
        <p:spPr>
          <a:xfrm>
            <a:off x="1084734" y="2567316"/>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5" name="Google Shape;175;p30"/>
          <p:cNvSpPr txBox="1">
            <a:spLocks noGrp="1"/>
          </p:cNvSpPr>
          <p:nvPr>
            <p:ph type="body" idx="4"/>
          </p:nvPr>
        </p:nvSpPr>
        <p:spPr>
          <a:xfrm>
            <a:off x="1084734" y="2869875"/>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6" name="Google Shape;176;p30"/>
          <p:cNvSpPr txBox="1">
            <a:spLocks noGrp="1"/>
          </p:cNvSpPr>
          <p:nvPr>
            <p:ph type="body" idx="5"/>
          </p:nvPr>
        </p:nvSpPr>
        <p:spPr>
          <a:xfrm>
            <a:off x="1084734" y="3696869"/>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7" name="Google Shape;177;p30"/>
          <p:cNvSpPr txBox="1">
            <a:spLocks noGrp="1"/>
          </p:cNvSpPr>
          <p:nvPr>
            <p:ph type="body" idx="6"/>
          </p:nvPr>
        </p:nvSpPr>
        <p:spPr>
          <a:xfrm>
            <a:off x="1084734" y="3999428"/>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4795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8"/>
        <p:cNvGrpSpPr/>
        <p:nvPr/>
      </p:nvGrpSpPr>
      <p:grpSpPr>
        <a:xfrm>
          <a:off x="0" y="0"/>
          <a:ext cx="0" cy="0"/>
          <a:chOff x="0" y="0"/>
          <a:chExt cx="0" cy="0"/>
        </a:xfrm>
      </p:grpSpPr>
      <p:pic>
        <p:nvPicPr>
          <p:cNvPr id="179" name="Google Shape;179;p31"/>
          <p:cNvPicPr preferRelativeResize="0"/>
          <p:nvPr/>
        </p:nvPicPr>
        <p:blipFill rotWithShape="1">
          <a:blip r:embed="rId2">
            <a:alphaModFix/>
          </a:blip>
          <a:srcRect/>
          <a:stretch/>
        </p:blipFill>
        <p:spPr>
          <a:xfrm>
            <a:off x="2" y="1"/>
            <a:ext cx="4498041" cy="4639520"/>
          </a:xfrm>
          <a:prstGeom prst="rect">
            <a:avLst/>
          </a:prstGeom>
          <a:noFill/>
          <a:ln>
            <a:noFill/>
          </a:ln>
        </p:spPr>
      </p:pic>
      <p:sp>
        <p:nvSpPr>
          <p:cNvPr id="180" name="Google Shape;180;p31"/>
          <p:cNvSpPr txBox="1">
            <a:spLocks noGrp="1"/>
          </p:cNvSpPr>
          <p:nvPr>
            <p:ph type="title"/>
          </p:nvPr>
        </p:nvSpPr>
        <p:spPr>
          <a:xfrm>
            <a:off x="5187491" y="1023947"/>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3000"/>
              <a:buFont typeface="Arial"/>
              <a:buNone/>
              <a:defRPr sz="225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1" name="Google Shape;181;p31"/>
          <p:cNvSpPr txBox="1">
            <a:spLocks noGrp="1"/>
          </p:cNvSpPr>
          <p:nvPr>
            <p:ph type="body" idx="1"/>
          </p:nvPr>
        </p:nvSpPr>
        <p:spPr>
          <a:xfrm>
            <a:off x="5187491" y="1897816"/>
            <a:ext cx="3856853" cy="1685534"/>
          </a:xfrm>
          <a:prstGeom prst="rect">
            <a:avLst/>
          </a:prstGeom>
          <a:noFill/>
          <a:ln>
            <a:noFill/>
          </a:ln>
        </p:spPr>
        <p:txBody>
          <a:bodyPr spcFirstLastPara="1" wrap="square" lIns="91425" tIns="45700" rIns="91425" bIns="45700" anchor="t" anchorCtr="0">
            <a:noAutofit/>
          </a:bodyPr>
          <a:lstStyle>
            <a:lvl1pPr marL="342900" marR="0" lvl="0" indent="-285750" algn="l" rtl="0">
              <a:lnSpc>
                <a:spcPct val="100000"/>
              </a:lnSpc>
              <a:spcBef>
                <a:spcPts val="0"/>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2" name="Google Shape;182;p31"/>
          <p:cNvCxnSpPr/>
          <p:nvPr/>
        </p:nvCxnSpPr>
        <p:spPr>
          <a:xfrm>
            <a:off x="5253910" y="1789485"/>
            <a:ext cx="676532" cy="0"/>
          </a:xfrm>
          <a:prstGeom prst="straightConnector1">
            <a:avLst/>
          </a:prstGeom>
          <a:noFill/>
          <a:ln w="63500" cap="flat" cmpd="sng">
            <a:solidFill>
              <a:srgbClr val="00B0F0"/>
            </a:solidFill>
            <a:prstDash val="solid"/>
            <a:miter lim="800000"/>
            <a:headEnd type="none" w="sm" len="sm"/>
            <a:tailEnd type="none" w="sm" len="sm"/>
          </a:ln>
        </p:spPr>
      </p:cxnSp>
    </p:spTree>
    <p:extLst>
      <p:ext uri="{BB962C8B-B14F-4D97-AF65-F5344CB8AC3E}">
        <p14:creationId xmlns:p14="http://schemas.microsoft.com/office/powerpoint/2010/main" val="45142934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a:stretch/>
        </p:blipFill>
        <p:spPr>
          <a:xfrm>
            <a:off x="0" y="0"/>
            <a:ext cx="5619233" cy="5143500"/>
          </a:xfrm>
          <a:prstGeom prst="rect">
            <a:avLst/>
          </a:prstGeom>
          <a:noFill/>
          <a:ln>
            <a:noFill/>
          </a:ln>
        </p:spPr>
      </p:pic>
      <p:sp>
        <p:nvSpPr>
          <p:cNvPr id="185" name="Google Shape;185;p32"/>
          <p:cNvSpPr/>
          <p:nvPr/>
        </p:nvSpPr>
        <p:spPr>
          <a:xfrm>
            <a:off x="3074961"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86" name="Google Shape;186;p32"/>
          <p:cNvSpPr txBox="1">
            <a:spLocks noGrp="1"/>
          </p:cNvSpPr>
          <p:nvPr>
            <p:ph type="title"/>
          </p:nvPr>
        </p:nvSpPr>
        <p:spPr>
          <a:xfrm>
            <a:off x="4148159" y="2682421"/>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7" name="Google Shape;187;p32"/>
          <p:cNvSpPr txBox="1">
            <a:spLocks noGrp="1"/>
          </p:cNvSpPr>
          <p:nvPr>
            <p:ph type="body" idx="1"/>
          </p:nvPr>
        </p:nvSpPr>
        <p:spPr>
          <a:xfrm>
            <a:off x="4148159" y="3556291"/>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8" name="Google Shape;188;p32"/>
          <p:cNvCxnSpPr/>
          <p:nvPr/>
        </p:nvCxnSpPr>
        <p:spPr>
          <a:xfrm>
            <a:off x="4214578" y="3430375"/>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89" name="Google Shape;189;p3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pic>
        <p:nvPicPr>
          <p:cNvPr id="190" name="Google Shape;190;p32"/>
          <p:cNvPicPr preferRelativeResize="0"/>
          <p:nvPr/>
        </p:nvPicPr>
        <p:blipFill rotWithShape="1">
          <a:blip r:embed="rId3">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134912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5 Topics">
  <p:cSld name="5 Topics">
    <p:spTree>
      <p:nvGrpSpPr>
        <p:cNvPr id="1" name="Shape 191"/>
        <p:cNvGrpSpPr/>
        <p:nvPr/>
      </p:nvGrpSpPr>
      <p:grpSpPr>
        <a:xfrm>
          <a:off x="0" y="0"/>
          <a:ext cx="0" cy="0"/>
          <a:chOff x="0" y="0"/>
          <a:chExt cx="0" cy="0"/>
        </a:xfrm>
      </p:grpSpPr>
      <p:sp>
        <p:nvSpPr>
          <p:cNvPr id="192" name="Google Shape;192;p33"/>
          <p:cNvSpPr/>
          <p:nvPr/>
        </p:nvSpPr>
        <p:spPr>
          <a:xfrm rot="-5400000">
            <a:off x="1342857"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3" name="Google Shape;193;p33"/>
          <p:cNvSpPr/>
          <p:nvPr/>
        </p:nvSpPr>
        <p:spPr>
          <a:xfrm rot="-5400000">
            <a:off x="3143493"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4" name="Google Shape;194;p33"/>
          <p:cNvSpPr/>
          <p:nvPr/>
        </p:nvSpPr>
        <p:spPr>
          <a:xfrm rot="-5400000">
            <a:off x="494412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5" name="Google Shape;195;p33"/>
          <p:cNvSpPr/>
          <p:nvPr/>
        </p:nvSpPr>
        <p:spPr>
          <a:xfrm rot="-5400000">
            <a:off x="6744764"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6" name="Google Shape;196;p33"/>
          <p:cNvSpPr/>
          <p:nvPr/>
        </p:nvSpPr>
        <p:spPr>
          <a:xfrm rot="-5400000">
            <a:off x="-45777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7" name="Google Shape;197;p33"/>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98" name="Google Shape;198;p33"/>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99" name="Google Shape;199;p33"/>
          <p:cNvSpPr txBox="1">
            <a:spLocks noGrp="1"/>
          </p:cNvSpPr>
          <p:nvPr>
            <p:ph type="body" idx="2"/>
          </p:nvPr>
        </p:nvSpPr>
        <p:spPr>
          <a:xfrm>
            <a:off x="1334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0" name="Google Shape;200;p33"/>
          <p:cNvSpPr txBox="1">
            <a:spLocks noGrp="1"/>
          </p:cNvSpPr>
          <p:nvPr>
            <p:ph type="body" idx="3"/>
          </p:nvPr>
        </p:nvSpPr>
        <p:spPr>
          <a:xfrm>
            <a:off x="1334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1" name="Google Shape;201;p33"/>
          <p:cNvSpPr txBox="1">
            <a:spLocks noGrp="1"/>
          </p:cNvSpPr>
          <p:nvPr>
            <p:ph type="body" idx="4"/>
          </p:nvPr>
        </p:nvSpPr>
        <p:spPr>
          <a:xfrm>
            <a:off x="1938729"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2" name="Google Shape;202;p33"/>
          <p:cNvSpPr txBox="1">
            <a:spLocks noGrp="1"/>
          </p:cNvSpPr>
          <p:nvPr>
            <p:ph type="body" idx="5"/>
          </p:nvPr>
        </p:nvSpPr>
        <p:spPr>
          <a:xfrm>
            <a:off x="1938729"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3" name="Google Shape;203;p33"/>
          <p:cNvSpPr txBox="1">
            <a:spLocks noGrp="1"/>
          </p:cNvSpPr>
          <p:nvPr>
            <p:ph type="body" idx="6"/>
          </p:nvPr>
        </p:nvSpPr>
        <p:spPr>
          <a:xfrm>
            <a:off x="373391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4" name="Google Shape;204;p33"/>
          <p:cNvSpPr txBox="1">
            <a:spLocks noGrp="1"/>
          </p:cNvSpPr>
          <p:nvPr>
            <p:ph type="body" idx="7"/>
          </p:nvPr>
        </p:nvSpPr>
        <p:spPr>
          <a:xfrm>
            <a:off x="373391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5" name="Google Shape;205;p33"/>
          <p:cNvSpPr txBox="1">
            <a:spLocks noGrp="1"/>
          </p:cNvSpPr>
          <p:nvPr>
            <p:ph type="body" idx="8"/>
          </p:nvPr>
        </p:nvSpPr>
        <p:spPr>
          <a:xfrm>
            <a:off x="5539178"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6" name="Google Shape;206;p33"/>
          <p:cNvSpPr txBox="1">
            <a:spLocks noGrp="1"/>
          </p:cNvSpPr>
          <p:nvPr>
            <p:ph type="body" idx="9"/>
          </p:nvPr>
        </p:nvSpPr>
        <p:spPr>
          <a:xfrm>
            <a:off x="5539178"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7" name="Google Shape;207;p33"/>
          <p:cNvSpPr txBox="1">
            <a:spLocks noGrp="1"/>
          </p:cNvSpPr>
          <p:nvPr>
            <p:ph type="body" idx="13"/>
          </p:nvPr>
        </p:nvSpPr>
        <p:spPr>
          <a:xfrm>
            <a:off x="73343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8" name="Google Shape;208;p33"/>
          <p:cNvSpPr txBox="1">
            <a:spLocks noGrp="1"/>
          </p:cNvSpPr>
          <p:nvPr>
            <p:ph type="body" idx="14"/>
          </p:nvPr>
        </p:nvSpPr>
        <p:spPr>
          <a:xfrm>
            <a:off x="73343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3957343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4 Topics">
  <p:cSld name="4 Topics">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11" name="Google Shape;211;p34"/>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2" name="Google Shape;212;p34"/>
          <p:cNvSpPr/>
          <p:nvPr/>
        </p:nvSpPr>
        <p:spPr>
          <a:xfrm rot="-5400000">
            <a:off x="-200286"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3" name="Google Shape;213;p34"/>
          <p:cNvSpPr/>
          <p:nvPr/>
        </p:nvSpPr>
        <p:spPr>
          <a:xfrm rot="-5400000">
            <a:off x="2011305" y="2128285"/>
            <a:ext cx="2928006"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4" name="Google Shape;214;p34"/>
          <p:cNvSpPr/>
          <p:nvPr/>
        </p:nvSpPr>
        <p:spPr>
          <a:xfrm rot="-5400000">
            <a:off x="4222894"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5" name="Google Shape;215;p34"/>
          <p:cNvSpPr/>
          <p:nvPr/>
        </p:nvSpPr>
        <p:spPr>
          <a:xfrm rot="-5400000">
            <a:off x="6434487" y="2128284"/>
            <a:ext cx="2928005"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6" name="Google Shape;216;p34"/>
          <p:cNvSpPr txBox="1">
            <a:spLocks noGrp="1"/>
          </p:cNvSpPr>
          <p:nvPr>
            <p:ph type="body" idx="2"/>
          </p:nvPr>
        </p:nvSpPr>
        <p:spPr>
          <a:xfrm>
            <a:off x="224216"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7" name="Google Shape;217;p34"/>
          <p:cNvSpPr txBox="1">
            <a:spLocks noGrp="1"/>
          </p:cNvSpPr>
          <p:nvPr>
            <p:ph type="body" idx="3"/>
          </p:nvPr>
        </p:nvSpPr>
        <p:spPr>
          <a:xfrm>
            <a:off x="224216"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8" name="Google Shape;218;p34"/>
          <p:cNvSpPr txBox="1">
            <a:spLocks noGrp="1"/>
          </p:cNvSpPr>
          <p:nvPr>
            <p:ph type="body" idx="4"/>
          </p:nvPr>
        </p:nvSpPr>
        <p:spPr>
          <a:xfrm>
            <a:off x="2435808"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9" name="Google Shape;219;p34"/>
          <p:cNvSpPr txBox="1">
            <a:spLocks noGrp="1"/>
          </p:cNvSpPr>
          <p:nvPr>
            <p:ph type="body" idx="5"/>
          </p:nvPr>
        </p:nvSpPr>
        <p:spPr>
          <a:xfrm>
            <a:off x="2435808"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0" name="Google Shape;220;p34"/>
          <p:cNvSpPr txBox="1">
            <a:spLocks noGrp="1"/>
          </p:cNvSpPr>
          <p:nvPr>
            <p:ph type="body" idx="6"/>
          </p:nvPr>
        </p:nvSpPr>
        <p:spPr>
          <a:xfrm>
            <a:off x="4647400"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1" name="Google Shape;221;p34"/>
          <p:cNvSpPr txBox="1">
            <a:spLocks noGrp="1"/>
          </p:cNvSpPr>
          <p:nvPr>
            <p:ph type="body" idx="7"/>
          </p:nvPr>
        </p:nvSpPr>
        <p:spPr>
          <a:xfrm>
            <a:off x="4647400"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2" name="Google Shape;222;p34"/>
          <p:cNvSpPr txBox="1">
            <a:spLocks noGrp="1"/>
          </p:cNvSpPr>
          <p:nvPr>
            <p:ph type="body" idx="8"/>
          </p:nvPr>
        </p:nvSpPr>
        <p:spPr>
          <a:xfrm>
            <a:off x="6858991"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3" name="Google Shape;223;p34"/>
          <p:cNvSpPr txBox="1">
            <a:spLocks noGrp="1"/>
          </p:cNvSpPr>
          <p:nvPr>
            <p:ph type="body" idx="9"/>
          </p:nvPr>
        </p:nvSpPr>
        <p:spPr>
          <a:xfrm>
            <a:off x="6858991"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1094259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3 Topics">
  <p:cSld name="3 Topics">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26" name="Google Shape;226;p35"/>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7" name="Google Shape;227;p35"/>
          <p:cNvSpPr/>
          <p:nvPr/>
        </p:nvSpPr>
        <p:spPr>
          <a:xfrm rot="-5400000">
            <a:off x="6143944" y="1994893"/>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5"/>
          <p:cNvSpPr/>
          <p:nvPr/>
        </p:nvSpPr>
        <p:spPr>
          <a:xfrm rot="-5400000">
            <a:off x="3403747"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229;p35"/>
          <p:cNvSpPr/>
          <p:nvPr/>
        </p:nvSpPr>
        <p:spPr>
          <a:xfrm rot="-5400000">
            <a:off x="659481"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0" name="Google Shape;230;p35"/>
          <p:cNvSpPr txBox="1">
            <a:spLocks noGrp="1"/>
          </p:cNvSpPr>
          <p:nvPr>
            <p:ph type="body" idx="2"/>
          </p:nvPr>
        </p:nvSpPr>
        <p:spPr>
          <a:xfrm>
            <a:off x="964226"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1" name="Google Shape;231;p35"/>
          <p:cNvSpPr txBox="1">
            <a:spLocks noGrp="1"/>
          </p:cNvSpPr>
          <p:nvPr>
            <p:ph type="body" idx="3"/>
          </p:nvPr>
        </p:nvSpPr>
        <p:spPr>
          <a:xfrm>
            <a:off x="3707954"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2" name="Google Shape;232;p35"/>
          <p:cNvSpPr txBox="1">
            <a:spLocks noGrp="1"/>
          </p:cNvSpPr>
          <p:nvPr>
            <p:ph type="body" idx="4"/>
          </p:nvPr>
        </p:nvSpPr>
        <p:spPr>
          <a:xfrm>
            <a:off x="6450185"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11821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27058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3 Topics - V2">
  <p:cSld name="3 Topics - V2">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5" name="Google Shape;235;p36"/>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6" name="Google Shape;236;p36"/>
          <p:cNvSpPr/>
          <p:nvPr/>
        </p:nvSpPr>
        <p:spPr>
          <a:xfrm rot="-5400000">
            <a:off x="6282331" y="2193731"/>
            <a:ext cx="205973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36"/>
          <p:cNvSpPr/>
          <p:nvPr/>
        </p:nvSpPr>
        <p:spPr>
          <a:xfrm rot="-5400000">
            <a:off x="3542135" y="2188076"/>
            <a:ext cx="2059737"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36"/>
          <p:cNvSpPr/>
          <p:nvPr/>
        </p:nvSpPr>
        <p:spPr>
          <a:xfrm rot="-5400000">
            <a:off x="797869" y="2188076"/>
            <a:ext cx="2059736"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9" name="Google Shape;239;p36"/>
          <p:cNvSpPr txBox="1">
            <a:spLocks noGrp="1"/>
          </p:cNvSpPr>
          <p:nvPr>
            <p:ph type="body" idx="2"/>
          </p:nvPr>
        </p:nvSpPr>
        <p:spPr>
          <a:xfrm>
            <a:off x="964228"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0" name="Google Shape;240;p36"/>
          <p:cNvSpPr txBox="1">
            <a:spLocks noGrp="1"/>
          </p:cNvSpPr>
          <p:nvPr>
            <p:ph type="body" idx="3"/>
          </p:nvPr>
        </p:nvSpPr>
        <p:spPr>
          <a:xfrm>
            <a:off x="3707956"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1" name="Google Shape;241;p36"/>
          <p:cNvSpPr txBox="1">
            <a:spLocks noGrp="1"/>
          </p:cNvSpPr>
          <p:nvPr>
            <p:ph type="body" idx="4"/>
          </p:nvPr>
        </p:nvSpPr>
        <p:spPr>
          <a:xfrm>
            <a:off x="6450187"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4685403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Icon Diagram">
  <p:cSld name="Icon Diagram">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4" name="Google Shape;244;p37"/>
          <p:cNvSpPr txBox="1">
            <a:spLocks noGrp="1"/>
          </p:cNvSpPr>
          <p:nvPr>
            <p:ph type="body" idx="1"/>
          </p:nvPr>
        </p:nvSpPr>
        <p:spPr>
          <a:xfrm>
            <a:off x="4745016" y="1548076"/>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5" name="Google Shape;245;p37"/>
          <p:cNvSpPr/>
          <p:nvPr/>
        </p:nvSpPr>
        <p:spPr>
          <a:xfrm>
            <a:off x="975500" y="1441077"/>
            <a:ext cx="2322000" cy="2599836"/>
          </a:xfrm>
          <a:prstGeom prst="arc">
            <a:avLst>
              <a:gd name="adj1" fmla="val 16928931"/>
              <a:gd name="adj2" fmla="val 4734098"/>
            </a:avLst>
          </a:prstGeom>
          <a:noFill/>
          <a:ln w="44450" cap="flat" cmpd="sng">
            <a:solidFill>
              <a:srgbClr val="D8D8D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246" name="Google Shape;246;p37"/>
          <p:cNvSpPr txBox="1">
            <a:spLocks noGrp="1"/>
          </p:cNvSpPr>
          <p:nvPr>
            <p:ph type="body" idx="2"/>
          </p:nvPr>
        </p:nvSpPr>
        <p:spPr>
          <a:xfrm>
            <a:off x="4745016" y="176388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7" name="Google Shape;247;p37"/>
          <p:cNvSpPr txBox="1">
            <a:spLocks noGrp="1"/>
          </p:cNvSpPr>
          <p:nvPr>
            <p:ph type="body" idx="3"/>
          </p:nvPr>
        </p:nvSpPr>
        <p:spPr>
          <a:xfrm>
            <a:off x="4745016" y="250933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8" name="Google Shape;248;p37"/>
          <p:cNvSpPr txBox="1">
            <a:spLocks noGrp="1"/>
          </p:cNvSpPr>
          <p:nvPr>
            <p:ph type="body" idx="4"/>
          </p:nvPr>
        </p:nvSpPr>
        <p:spPr>
          <a:xfrm>
            <a:off x="4745016" y="2725140"/>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9" name="Google Shape;249;p37"/>
          <p:cNvSpPr txBox="1">
            <a:spLocks noGrp="1"/>
          </p:cNvSpPr>
          <p:nvPr>
            <p:ph type="body" idx="5"/>
          </p:nvPr>
        </p:nvSpPr>
        <p:spPr>
          <a:xfrm>
            <a:off x="4745016" y="3467485"/>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50" name="Google Shape;250;p37"/>
          <p:cNvSpPr txBox="1">
            <a:spLocks noGrp="1"/>
          </p:cNvSpPr>
          <p:nvPr>
            <p:ph type="body" idx="6"/>
          </p:nvPr>
        </p:nvSpPr>
        <p:spPr>
          <a:xfrm>
            <a:off x="4745016" y="3683291"/>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202961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53" name="Google Shape;253;p38"/>
          <p:cNvSpPr/>
          <p:nvPr/>
        </p:nvSpPr>
        <p:spPr>
          <a:xfrm>
            <a:off x="2152089" y="2995015"/>
            <a:ext cx="1619218" cy="226505"/>
          </a:xfrm>
          <a:prstGeom prst="chevron">
            <a:avLst>
              <a:gd name="adj" fmla="val 50000"/>
            </a:avLst>
          </a:prstGeom>
          <a:solidFill>
            <a:srgbClr val="FFBA5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4" name="Google Shape;254;p38"/>
          <p:cNvSpPr/>
          <p:nvPr/>
        </p:nvSpPr>
        <p:spPr>
          <a:xfrm>
            <a:off x="549761" y="2995015"/>
            <a:ext cx="1619218" cy="226505"/>
          </a:xfrm>
          <a:prstGeom prst="chevron">
            <a:avLst>
              <a:gd name="adj" fmla="val 50000"/>
            </a:avLst>
          </a:pr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55" name="Google Shape;255;p38"/>
          <p:cNvGrpSpPr/>
          <p:nvPr/>
        </p:nvGrpSpPr>
        <p:grpSpPr>
          <a:xfrm rot="10800000">
            <a:off x="2918513" y="2248030"/>
            <a:ext cx="86371" cy="903422"/>
            <a:chOff x="1672060" y="3475613"/>
            <a:chExt cx="115176" cy="1204719"/>
          </a:xfrm>
        </p:grpSpPr>
        <p:cxnSp>
          <p:nvCxnSpPr>
            <p:cNvPr id="256" name="Google Shape;256;p38"/>
            <p:cNvCxnSpPr/>
            <p:nvPr/>
          </p:nvCxnSpPr>
          <p:spPr>
            <a:xfrm>
              <a:off x="1729648" y="3537332"/>
              <a:ext cx="0" cy="1143000"/>
            </a:xfrm>
            <a:prstGeom prst="straightConnector1">
              <a:avLst/>
            </a:prstGeom>
            <a:noFill/>
            <a:ln w="28575" cap="flat" cmpd="sng">
              <a:solidFill>
                <a:srgbClr val="FFBA59"/>
              </a:solidFill>
              <a:prstDash val="solid"/>
              <a:miter lim="800000"/>
              <a:headEnd type="oval" w="med" len="med"/>
              <a:tailEnd type="oval" w="med" len="med"/>
            </a:ln>
          </p:spPr>
        </p:cxnSp>
        <p:sp>
          <p:nvSpPr>
            <p:cNvPr id="257" name="Google Shape;257;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58" name="Google Shape;258;p38"/>
          <p:cNvSpPr/>
          <p:nvPr/>
        </p:nvSpPr>
        <p:spPr>
          <a:xfrm>
            <a:off x="3754417" y="2995015"/>
            <a:ext cx="1619218" cy="226505"/>
          </a:xfrm>
          <a:prstGeom prst="chevron">
            <a:avLst>
              <a:gd name="adj" fmla="val 50000"/>
            </a:avLst>
          </a:pr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9" name="Google Shape;259;p38"/>
          <p:cNvSpPr/>
          <p:nvPr/>
        </p:nvSpPr>
        <p:spPr>
          <a:xfrm>
            <a:off x="5356745" y="2995015"/>
            <a:ext cx="1619218" cy="226505"/>
          </a:xfrm>
          <a:prstGeom prst="chevron">
            <a:avLst>
              <a:gd name="adj" fmla="val 50000"/>
            </a:avLst>
          </a:pr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60" name="Google Shape;260;p38"/>
          <p:cNvSpPr/>
          <p:nvPr/>
        </p:nvSpPr>
        <p:spPr>
          <a:xfrm>
            <a:off x="6959073" y="2995015"/>
            <a:ext cx="1619218" cy="226505"/>
          </a:xfrm>
          <a:prstGeom prst="chevron">
            <a:avLst>
              <a:gd name="adj" fmla="val 50000"/>
            </a:avLst>
          </a:prstGeom>
          <a:solidFill>
            <a:srgbClr val="AEA2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61" name="Google Shape;261;p38"/>
          <p:cNvGrpSpPr/>
          <p:nvPr/>
        </p:nvGrpSpPr>
        <p:grpSpPr>
          <a:xfrm rot="10800000">
            <a:off x="1307740" y="2248030"/>
            <a:ext cx="86371" cy="903422"/>
            <a:chOff x="1672060" y="3475613"/>
            <a:chExt cx="115176" cy="1204719"/>
          </a:xfrm>
        </p:grpSpPr>
        <p:cxnSp>
          <p:nvCxnSpPr>
            <p:cNvPr id="262" name="Google Shape;262;p38"/>
            <p:cNvCxnSpPr/>
            <p:nvPr/>
          </p:nvCxnSpPr>
          <p:spPr>
            <a:xfrm>
              <a:off x="1729648" y="3537332"/>
              <a:ext cx="0" cy="1143000"/>
            </a:xfrm>
            <a:prstGeom prst="straightConnector1">
              <a:avLst/>
            </a:prstGeom>
            <a:noFill/>
            <a:ln w="28575" cap="flat" cmpd="sng">
              <a:solidFill>
                <a:srgbClr val="FF6B70"/>
              </a:solidFill>
              <a:prstDash val="solid"/>
              <a:miter lim="800000"/>
              <a:headEnd type="oval" w="med" len="med"/>
              <a:tailEnd type="oval" w="med" len="med"/>
            </a:ln>
          </p:spPr>
        </p:cxnSp>
        <p:sp>
          <p:nvSpPr>
            <p:cNvPr id="263" name="Google Shape;263;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4" name="Google Shape;264;p38"/>
          <p:cNvGrpSpPr/>
          <p:nvPr/>
        </p:nvGrpSpPr>
        <p:grpSpPr>
          <a:xfrm rot="10800000">
            <a:off x="4521709" y="2248030"/>
            <a:ext cx="86371" cy="903422"/>
            <a:chOff x="1672060" y="3475613"/>
            <a:chExt cx="115176" cy="1204719"/>
          </a:xfrm>
        </p:grpSpPr>
        <p:cxnSp>
          <p:nvCxnSpPr>
            <p:cNvPr id="265" name="Google Shape;265;p38"/>
            <p:cNvCxnSpPr/>
            <p:nvPr/>
          </p:nvCxnSpPr>
          <p:spPr>
            <a:xfrm>
              <a:off x="1729648" y="3537332"/>
              <a:ext cx="0" cy="1143000"/>
            </a:xfrm>
            <a:prstGeom prst="straightConnector1">
              <a:avLst/>
            </a:prstGeom>
            <a:noFill/>
            <a:ln w="28575" cap="flat" cmpd="sng">
              <a:solidFill>
                <a:srgbClr val="8CCD5A"/>
              </a:solidFill>
              <a:prstDash val="solid"/>
              <a:miter lim="800000"/>
              <a:headEnd type="oval" w="med" len="med"/>
              <a:tailEnd type="oval" w="med" len="med"/>
            </a:ln>
          </p:spPr>
        </p:cxnSp>
        <p:sp>
          <p:nvSpPr>
            <p:cNvPr id="266" name="Google Shape;266;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7" name="Google Shape;267;p38"/>
          <p:cNvGrpSpPr/>
          <p:nvPr/>
        </p:nvGrpSpPr>
        <p:grpSpPr>
          <a:xfrm rot="10800000">
            <a:off x="6131613" y="2248030"/>
            <a:ext cx="86371" cy="903422"/>
            <a:chOff x="1672060" y="3475613"/>
            <a:chExt cx="115176" cy="1204719"/>
          </a:xfrm>
        </p:grpSpPr>
        <p:cxnSp>
          <p:nvCxnSpPr>
            <p:cNvPr id="268" name="Google Shape;268;p38"/>
            <p:cNvCxnSpPr/>
            <p:nvPr/>
          </p:nvCxnSpPr>
          <p:spPr>
            <a:xfrm>
              <a:off x="1729648" y="3537332"/>
              <a:ext cx="0" cy="1143000"/>
            </a:xfrm>
            <a:prstGeom prst="straightConnector1">
              <a:avLst/>
            </a:prstGeom>
            <a:noFill/>
            <a:ln w="28575" cap="flat" cmpd="sng">
              <a:solidFill>
                <a:srgbClr val="29A6FF"/>
              </a:solidFill>
              <a:prstDash val="solid"/>
              <a:miter lim="800000"/>
              <a:headEnd type="oval" w="med" len="med"/>
              <a:tailEnd type="oval" w="med" len="med"/>
            </a:ln>
          </p:spPr>
        </p:cxnSp>
        <p:sp>
          <p:nvSpPr>
            <p:cNvPr id="269" name="Google Shape;269;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70" name="Google Shape;270;p38"/>
          <p:cNvGrpSpPr/>
          <p:nvPr/>
        </p:nvGrpSpPr>
        <p:grpSpPr>
          <a:xfrm rot="10800000">
            <a:off x="7734762" y="2248030"/>
            <a:ext cx="86371" cy="903422"/>
            <a:chOff x="1672060" y="3475613"/>
            <a:chExt cx="115176" cy="1204719"/>
          </a:xfrm>
        </p:grpSpPr>
        <p:cxnSp>
          <p:nvCxnSpPr>
            <p:cNvPr id="271" name="Google Shape;271;p38"/>
            <p:cNvCxnSpPr/>
            <p:nvPr/>
          </p:nvCxnSpPr>
          <p:spPr>
            <a:xfrm>
              <a:off x="1729648" y="3537332"/>
              <a:ext cx="0" cy="1143000"/>
            </a:xfrm>
            <a:prstGeom prst="straightConnector1">
              <a:avLst/>
            </a:prstGeom>
            <a:noFill/>
            <a:ln w="28575" cap="flat" cmpd="sng">
              <a:solidFill>
                <a:srgbClr val="AEA2FF"/>
              </a:solidFill>
              <a:prstDash val="solid"/>
              <a:miter lim="800000"/>
              <a:headEnd type="oval" w="med" len="med"/>
              <a:tailEnd type="oval" w="med" len="med"/>
            </a:ln>
          </p:spPr>
        </p:cxnSp>
        <p:sp>
          <p:nvSpPr>
            <p:cNvPr id="272" name="Google Shape;272;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73" name="Google Shape;273;p38"/>
          <p:cNvSpPr txBox="1">
            <a:spLocks noGrp="1"/>
          </p:cNvSpPr>
          <p:nvPr>
            <p:ph type="body" idx="1"/>
          </p:nvPr>
        </p:nvSpPr>
        <p:spPr>
          <a:xfrm>
            <a:off x="63863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4" name="Google Shape;274;p38"/>
          <p:cNvSpPr txBox="1">
            <a:spLocks noGrp="1"/>
          </p:cNvSpPr>
          <p:nvPr>
            <p:ph type="body" idx="2"/>
          </p:nvPr>
        </p:nvSpPr>
        <p:spPr>
          <a:xfrm>
            <a:off x="2249409"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5" name="Google Shape;275;p38"/>
          <p:cNvSpPr txBox="1">
            <a:spLocks noGrp="1"/>
          </p:cNvSpPr>
          <p:nvPr>
            <p:ph type="body" idx="3"/>
          </p:nvPr>
        </p:nvSpPr>
        <p:spPr>
          <a:xfrm>
            <a:off x="3848502"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6" name="Google Shape;276;p38"/>
          <p:cNvSpPr txBox="1">
            <a:spLocks noGrp="1"/>
          </p:cNvSpPr>
          <p:nvPr>
            <p:ph type="body" idx="4"/>
          </p:nvPr>
        </p:nvSpPr>
        <p:spPr>
          <a:xfrm>
            <a:off x="545959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7" name="Google Shape;277;p38"/>
          <p:cNvSpPr txBox="1">
            <a:spLocks noGrp="1"/>
          </p:cNvSpPr>
          <p:nvPr>
            <p:ph type="body" idx="5"/>
          </p:nvPr>
        </p:nvSpPr>
        <p:spPr>
          <a:xfrm>
            <a:off x="7064836"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8" name="Google Shape;278;p38"/>
          <p:cNvSpPr txBox="1">
            <a:spLocks noGrp="1"/>
          </p:cNvSpPr>
          <p:nvPr>
            <p:ph type="body" idx="6"/>
          </p:nvPr>
        </p:nvSpPr>
        <p:spPr>
          <a:xfrm>
            <a:off x="63863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9" name="Google Shape;279;p38"/>
          <p:cNvSpPr txBox="1">
            <a:spLocks noGrp="1"/>
          </p:cNvSpPr>
          <p:nvPr>
            <p:ph type="body" idx="7"/>
          </p:nvPr>
        </p:nvSpPr>
        <p:spPr>
          <a:xfrm>
            <a:off x="63863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0" name="Google Shape;280;p38"/>
          <p:cNvSpPr txBox="1">
            <a:spLocks noGrp="1"/>
          </p:cNvSpPr>
          <p:nvPr>
            <p:ph type="body" idx="8"/>
          </p:nvPr>
        </p:nvSpPr>
        <p:spPr>
          <a:xfrm>
            <a:off x="224940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1" name="Google Shape;281;p38"/>
          <p:cNvSpPr txBox="1">
            <a:spLocks noGrp="1"/>
          </p:cNvSpPr>
          <p:nvPr>
            <p:ph type="body" idx="9"/>
          </p:nvPr>
        </p:nvSpPr>
        <p:spPr>
          <a:xfrm>
            <a:off x="224940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2" name="Google Shape;282;p38"/>
          <p:cNvSpPr txBox="1">
            <a:spLocks noGrp="1"/>
          </p:cNvSpPr>
          <p:nvPr>
            <p:ph type="body" idx="13"/>
          </p:nvPr>
        </p:nvSpPr>
        <p:spPr>
          <a:xfrm>
            <a:off x="385260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3" name="Google Shape;283;p38"/>
          <p:cNvSpPr txBox="1">
            <a:spLocks noGrp="1"/>
          </p:cNvSpPr>
          <p:nvPr>
            <p:ph type="body" idx="14"/>
          </p:nvPr>
        </p:nvSpPr>
        <p:spPr>
          <a:xfrm>
            <a:off x="385260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4" name="Google Shape;284;p38"/>
          <p:cNvSpPr txBox="1">
            <a:spLocks noGrp="1"/>
          </p:cNvSpPr>
          <p:nvPr>
            <p:ph type="body" idx="15"/>
          </p:nvPr>
        </p:nvSpPr>
        <p:spPr>
          <a:xfrm>
            <a:off x="5455801"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5" name="Google Shape;285;p38"/>
          <p:cNvSpPr txBox="1">
            <a:spLocks noGrp="1"/>
          </p:cNvSpPr>
          <p:nvPr>
            <p:ph type="body" idx="16"/>
          </p:nvPr>
        </p:nvSpPr>
        <p:spPr>
          <a:xfrm>
            <a:off x="5455801"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6" name="Google Shape;286;p38"/>
          <p:cNvSpPr txBox="1">
            <a:spLocks noGrp="1"/>
          </p:cNvSpPr>
          <p:nvPr>
            <p:ph type="body" idx="17"/>
          </p:nvPr>
        </p:nvSpPr>
        <p:spPr>
          <a:xfrm>
            <a:off x="706565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7" name="Google Shape;287;p38"/>
          <p:cNvSpPr txBox="1">
            <a:spLocks noGrp="1"/>
          </p:cNvSpPr>
          <p:nvPr>
            <p:ph type="body" idx="18"/>
          </p:nvPr>
        </p:nvSpPr>
        <p:spPr>
          <a:xfrm>
            <a:off x="706565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4467821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Generic Content with Icons">
  <p:cSld name="Generic Content with Icons">
    <p:spTree>
      <p:nvGrpSpPr>
        <p:cNvPr id="1" name="Shape 288"/>
        <p:cNvGrpSpPr/>
        <p:nvPr/>
      </p:nvGrpSpPr>
      <p:grpSpPr>
        <a:xfrm>
          <a:off x="0" y="0"/>
          <a:ext cx="0" cy="0"/>
          <a:chOff x="0" y="0"/>
          <a:chExt cx="0" cy="0"/>
        </a:xfrm>
      </p:grpSpPr>
      <p:pic>
        <p:nvPicPr>
          <p:cNvPr id="289" name="Google Shape;289;p39"/>
          <p:cNvPicPr preferRelativeResize="0"/>
          <p:nvPr/>
        </p:nvPicPr>
        <p:blipFill rotWithShape="1">
          <a:blip r:embed="rId2">
            <a:alphaModFix/>
          </a:blip>
          <a:srcRect/>
          <a:stretch/>
        </p:blipFill>
        <p:spPr>
          <a:xfrm>
            <a:off x="3017520" y="0"/>
            <a:ext cx="6126480" cy="5143500"/>
          </a:xfrm>
          <a:prstGeom prst="rect">
            <a:avLst/>
          </a:prstGeom>
          <a:noFill/>
          <a:ln>
            <a:noFill/>
          </a:ln>
        </p:spPr>
      </p:pic>
      <p:sp>
        <p:nvSpPr>
          <p:cNvPr id="290" name="Google Shape;290;p39"/>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291" name="Google Shape;291;p3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292" name="Google Shape;292;p3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293" name="Google Shape;293;p3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4" name="Google Shape;294;p39"/>
          <p:cNvSpPr txBox="1">
            <a:spLocks noGrp="1"/>
          </p:cNvSpPr>
          <p:nvPr>
            <p:ph type="body" idx="1"/>
          </p:nvPr>
        </p:nvSpPr>
        <p:spPr>
          <a:xfrm>
            <a:off x="101750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5" name="Google Shape;295;p39"/>
          <p:cNvSpPr txBox="1">
            <a:spLocks noGrp="1"/>
          </p:cNvSpPr>
          <p:nvPr>
            <p:ph type="body" idx="2"/>
          </p:nvPr>
        </p:nvSpPr>
        <p:spPr>
          <a:xfrm>
            <a:off x="101750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6" name="Google Shape;296;p39"/>
          <p:cNvSpPr txBox="1">
            <a:spLocks noGrp="1"/>
          </p:cNvSpPr>
          <p:nvPr>
            <p:ph type="body" idx="3"/>
          </p:nvPr>
        </p:nvSpPr>
        <p:spPr>
          <a:xfrm>
            <a:off x="101750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7" name="Google Shape;297;p39"/>
          <p:cNvSpPr txBox="1">
            <a:spLocks noGrp="1"/>
          </p:cNvSpPr>
          <p:nvPr>
            <p:ph type="body" idx="4"/>
          </p:nvPr>
        </p:nvSpPr>
        <p:spPr>
          <a:xfrm>
            <a:off x="344543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8" name="Google Shape;298;p39"/>
          <p:cNvSpPr txBox="1">
            <a:spLocks noGrp="1"/>
          </p:cNvSpPr>
          <p:nvPr>
            <p:ph type="body" idx="5"/>
          </p:nvPr>
        </p:nvSpPr>
        <p:spPr>
          <a:xfrm>
            <a:off x="344543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9" name="Google Shape;299;p39"/>
          <p:cNvSpPr txBox="1">
            <a:spLocks noGrp="1"/>
          </p:cNvSpPr>
          <p:nvPr>
            <p:ph type="body" idx="6"/>
          </p:nvPr>
        </p:nvSpPr>
        <p:spPr>
          <a:xfrm>
            <a:off x="344543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9604857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Graphs">
  <p:cSld name="Graphs">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673162" y="615110"/>
            <a:ext cx="3599068"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02" name="Google Shape;302;p40"/>
          <p:cNvSpPr txBox="1"/>
          <p:nvPr/>
        </p:nvSpPr>
        <p:spPr>
          <a:xfrm>
            <a:off x="10179425" y="3468199"/>
            <a:ext cx="2106226" cy="484240"/>
          </a:xfrm>
          <a:prstGeom prst="rect">
            <a:avLst/>
          </a:prstGeom>
          <a:no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chemeClr val="dk1"/>
              </a:buClr>
              <a:buSzPts val="1867"/>
              <a:buFont typeface="Arial"/>
              <a:buNone/>
            </a:pPr>
            <a:endParaRPr sz="1400">
              <a:solidFill>
                <a:schemeClr val="lt1"/>
              </a:solidFill>
              <a:latin typeface="Helvetica Neue"/>
              <a:ea typeface="Helvetica Neue"/>
              <a:cs typeface="Helvetica Neue"/>
              <a:sym typeface="Helvetica Neue"/>
            </a:endParaRPr>
          </a:p>
        </p:txBody>
      </p:sp>
      <p:sp>
        <p:nvSpPr>
          <p:cNvPr id="303" name="Google Shape;303;p40"/>
          <p:cNvSpPr txBox="1"/>
          <p:nvPr/>
        </p:nvSpPr>
        <p:spPr>
          <a:xfrm>
            <a:off x="7551570" y="4568081"/>
            <a:ext cx="5764585" cy="269239"/>
          </a:xfrm>
          <a:prstGeom prst="rect">
            <a:avLst/>
          </a:prstGeom>
          <a:noFill/>
          <a:ln>
            <a:noFill/>
          </a:ln>
        </p:spPr>
        <p:txBody>
          <a:bodyPr spcFirstLastPara="1" wrap="square" lIns="68569" tIns="34275" rIns="68569" bIns="34275" anchor="t" anchorCtr="0">
            <a:noAutofit/>
          </a:bodyPr>
          <a:lstStyle/>
          <a:p>
            <a:pPr marL="0" marR="0" lvl="0" indent="0" algn="r" rtl="0">
              <a:lnSpc>
                <a:spcPct val="90000"/>
              </a:lnSpc>
              <a:spcBef>
                <a:spcPts val="0"/>
              </a:spcBef>
              <a:spcAft>
                <a:spcPts val="0"/>
              </a:spcAft>
              <a:buClr>
                <a:schemeClr val="lt1"/>
              </a:buClr>
              <a:buSzPts val="800"/>
              <a:buFont typeface="Helvetica Neue"/>
              <a:buNone/>
            </a:pPr>
            <a:r>
              <a:rPr lang="en-US" sz="600" baseline="30000">
                <a:solidFill>
                  <a:schemeClr val="lt1"/>
                </a:solidFill>
                <a:latin typeface="Helvetica Neue"/>
                <a:ea typeface="Helvetica Neue"/>
                <a:cs typeface="Helvetica Neue"/>
                <a:sym typeface="Helvetica Neue"/>
              </a:rPr>
              <a:t>1 </a:t>
            </a:r>
            <a:r>
              <a:rPr lang="en-US" sz="600">
                <a:solidFill>
                  <a:schemeClr val="lt1"/>
                </a:solidFill>
                <a:latin typeface="Helvetica Neue"/>
                <a:ea typeface="Helvetica Neue"/>
                <a:cs typeface="Helvetica Neue"/>
                <a:sym typeface="Helvetica Neue"/>
              </a:rPr>
              <a:t>Campus Computing Survey 2018</a:t>
            </a:r>
            <a:endParaRPr sz="1050"/>
          </a:p>
        </p:txBody>
      </p:sp>
      <p:sp>
        <p:nvSpPr>
          <p:cNvPr id="304" name="Google Shape;304;p40"/>
          <p:cNvSpPr txBox="1">
            <a:spLocks noGrp="1"/>
          </p:cNvSpPr>
          <p:nvPr>
            <p:ph type="body" idx="1"/>
          </p:nvPr>
        </p:nvSpPr>
        <p:spPr>
          <a:xfrm>
            <a:off x="1723327" y="2511705"/>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5" name="Google Shape;305;p40"/>
          <p:cNvSpPr txBox="1">
            <a:spLocks noGrp="1"/>
          </p:cNvSpPr>
          <p:nvPr>
            <p:ph type="body" idx="2"/>
          </p:nvPr>
        </p:nvSpPr>
        <p:spPr>
          <a:xfrm>
            <a:off x="1723327" y="3566114"/>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6" name="Google Shape;306;p40"/>
          <p:cNvSpPr txBox="1">
            <a:spLocks noGrp="1"/>
          </p:cNvSpPr>
          <p:nvPr>
            <p:ph type="body" idx="3"/>
          </p:nvPr>
        </p:nvSpPr>
        <p:spPr>
          <a:xfrm>
            <a:off x="680604" y="1223104"/>
            <a:ext cx="2739769" cy="572669"/>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7" name="Google Shape;307;p40"/>
          <p:cNvSpPr txBox="1">
            <a:spLocks noGrp="1"/>
          </p:cNvSpPr>
          <p:nvPr>
            <p:ph type="body" idx="4"/>
          </p:nvPr>
        </p:nvSpPr>
        <p:spPr>
          <a:xfrm>
            <a:off x="4636346" y="123587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8" name="Google Shape;308;p40"/>
          <p:cNvSpPr txBox="1">
            <a:spLocks noGrp="1"/>
          </p:cNvSpPr>
          <p:nvPr>
            <p:ph type="body" idx="5"/>
          </p:nvPr>
        </p:nvSpPr>
        <p:spPr>
          <a:xfrm>
            <a:off x="6207942" y="279899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9" name="Google Shape;309;p40"/>
          <p:cNvSpPr txBox="1">
            <a:spLocks noGrp="1"/>
          </p:cNvSpPr>
          <p:nvPr>
            <p:ph type="body" idx="6"/>
          </p:nvPr>
        </p:nvSpPr>
        <p:spPr>
          <a:xfrm>
            <a:off x="166937" y="4611077"/>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000"/>
              <a:buFont typeface="Arial"/>
              <a:buNone/>
              <a:defRPr sz="75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4601012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matchingName="Customer Quote - Celestine">
  <p:cSld name="Customer Quote - Celestine">
    <p:spTree>
      <p:nvGrpSpPr>
        <p:cNvPr id="1" name="Shape 310"/>
        <p:cNvGrpSpPr/>
        <p:nvPr/>
      </p:nvGrpSpPr>
      <p:grpSpPr>
        <a:xfrm>
          <a:off x="0" y="0"/>
          <a:ext cx="0" cy="0"/>
          <a:chOff x="0" y="0"/>
          <a:chExt cx="0" cy="0"/>
        </a:xfrm>
      </p:grpSpPr>
      <p:sp>
        <p:nvSpPr>
          <p:cNvPr id="311" name="Google Shape;311;p41"/>
          <p:cNvSpPr/>
          <p:nvPr/>
        </p:nvSpPr>
        <p:spPr>
          <a:xfrm rot="5400000">
            <a:off x="-578099" y="578099"/>
            <a:ext cx="4667493" cy="3511296"/>
          </a:xfrm>
          <a:prstGeom prst="round1Rect">
            <a:avLst>
              <a:gd name="adj" fmla="val 46193"/>
            </a:avLst>
          </a:prstGeom>
          <a:solidFill>
            <a:srgbClr val="0B72C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12" name="Google Shape;312;p41"/>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13" name="Google Shape;313;p41"/>
          <p:cNvCxnSpPr/>
          <p:nvPr/>
        </p:nvCxnSpPr>
        <p:spPr>
          <a:xfrm>
            <a:off x="4127354" y="2337319"/>
            <a:ext cx="622446" cy="0"/>
          </a:xfrm>
          <a:prstGeom prst="straightConnector1">
            <a:avLst/>
          </a:prstGeom>
          <a:noFill/>
          <a:ln w="63500" cap="flat" cmpd="sng">
            <a:solidFill>
              <a:srgbClr val="0B72C3"/>
            </a:solidFill>
            <a:prstDash val="solid"/>
            <a:miter lim="800000"/>
            <a:headEnd type="none" w="sm" len="sm"/>
            <a:tailEnd type="none" w="sm" len="sm"/>
          </a:ln>
        </p:spPr>
      </p:cxnSp>
      <p:sp>
        <p:nvSpPr>
          <p:cNvPr id="314" name="Google Shape;314;p41"/>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15" name="Google Shape;315;p41"/>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6" name="Google Shape;316;p41"/>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7" name="Google Shape;317;p41"/>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8" name="Google Shape;318;p41"/>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408390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matchingName="Customer Quote - Fluorite">
  <p:cSld name="Customer Quote - Fluorite">
    <p:spTree>
      <p:nvGrpSpPr>
        <p:cNvPr id="1" name="Shape 319"/>
        <p:cNvGrpSpPr/>
        <p:nvPr/>
      </p:nvGrpSpPr>
      <p:grpSpPr>
        <a:xfrm>
          <a:off x="0" y="0"/>
          <a:ext cx="0" cy="0"/>
          <a:chOff x="0" y="0"/>
          <a:chExt cx="0" cy="0"/>
        </a:xfrm>
      </p:grpSpPr>
      <p:sp>
        <p:nvSpPr>
          <p:cNvPr id="320" name="Google Shape;320;p42"/>
          <p:cNvSpPr/>
          <p:nvPr/>
        </p:nvSpPr>
        <p:spPr>
          <a:xfrm rot="5400000">
            <a:off x="-578099" y="578099"/>
            <a:ext cx="4667493" cy="3511296"/>
          </a:xfrm>
          <a:prstGeom prst="round1Rect">
            <a:avLst>
              <a:gd name="adj" fmla="val 46193"/>
            </a:avLst>
          </a:prstGeom>
          <a:solidFill>
            <a:srgbClr val="B24AC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21" name="Google Shape;321;p42"/>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22" name="Google Shape;322;p42"/>
          <p:cNvCxnSpPr/>
          <p:nvPr/>
        </p:nvCxnSpPr>
        <p:spPr>
          <a:xfrm>
            <a:off x="4127354" y="2337319"/>
            <a:ext cx="622446" cy="0"/>
          </a:xfrm>
          <a:prstGeom prst="straightConnector1">
            <a:avLst/>
          </a:prstGeom>
          <a:noFill/>
          <a:ln w="63500" cap="flat" cmpd="sng">
            <a:solidFill>
              <a:srgbClr val="B24AC7"/>
            </a:solidFill>
            <a:prstDash val="solid"/>
            <a:miter lim="800000"/>
            <a:headEnd type="none" w="sm" len="sm"/>
            <a:tailEnd type="none" w="sm" len="sm"/>
          </a:ln>
        </p:spPr>
      </p:cxnSp>
      <p:sp>
        <p:nvSpPr>
          <p:cNvPr id="323" name="Google Shape;323;p42"/>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24" name="Google Shape;324;p42"/>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5" name="Google Shape;325;p42"/>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6" name="Google Shape;326;p42"/>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7" name="Google Shape;327;p42"/>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2780571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Customer Quote - Tourmaline">
  <p:cSld name="Customer Quote - Tourmaline">
    <p:spTree>
      <p:nvGrpSpPr>
        <p:cNvPr id="1" name="Shape 328"/>
        <p:cNvGrpSpPr/>
        <p:nvPr/>
      </p:nvGrpSpPr>
      <p:grpSpPr>
        <a:xfrm>
          <a:off x="0" y="0"/>
          <a:ext cx="0" cy="0"/>
          <a:chOff x="0" y="0"/>
          <a:chExt cx="0" cy="0"/>
        </a:xfrm>
      </p:grpSpPr>
      <p:sp>
        <p:nvSpPr>
          <p:cNvPr id="329" name="Google Shape;329;p43"/>
          <p:cNvSpPr/>
          <p:nvPr/>
        </p:nvSpPr>
        <p:spPr>
          <a:xfrm rot="5400000">
            <a:off x="-578099" y="578099"/>
            <a:ext cx="4667493" cy="3511296"/>
          </a:xfrm>
          <a:prstGeom prst="round1Rect">
            <a:avLst>
              <a:gd name="adj" fmla="val 46193"/>
            </a:avLst>
          </a:prstGeom>
          <a:solidFill>
            <a:srgbClr val="BF2A7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30" name="Google Shape;330;p43"/>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31" name="Google Shape;331;p43"/>
          <p:cNvCxnSpPr/>
          <p:nvPr/>
        </p:nvCxnSpPr>
        <p:spPr>
          <a:xfrm>
            <a:off x="4127354" y="2337319"/>
            <a:ext cx="622446" cy="0"/>
          </a:xfrm>
          <a:prstGeom prst="straightConnector1">
            <a:avLst/>
          </a:prstGeom>
          <a:noFill/>
          <a:ln w="63500" cap="flat" cmpd="sng">
            <a:solidFill>
              <a:srgbClr val="BF2A75"/>
            </a:solidFill>
            <a:prstDash val="solid"/>
            <a:miter lim="800000"/>
            <a:headEnd type="none" w="sm" len="sm"/>
            <a:tailEnd type="none" w="sm" len="sm"/>
          </a:ln>
        </p:spPr>
      </p:cxnSp>
      <p:sp>
        <p:nvSpPr>
          <p:cNvPr id="332" name="Google Shape;332;p43"/>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33" name="Google Shape;333;p43"/>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4" name="Google Shape;334;p43"/>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5" name="Google Shape;335;p43"/>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6" name="Google Shape;336;p43"/>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5467559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matchingName="Section Title - Amethyst">
  <p:cSld name="Section Title - Amethyst">
    <p:bg>
      <p:bgPr>
        <a:solidFill>
          <a:srgbClr val="AEA2FF"/>
        </a:solidFill>
        <a:effectLst/>
      </p:bgPr>
    </p:bg>
    <p:spTree>
      <p:nvGrpSpPr>
        <p:cNvPr id="1" name="Shape 337"/>
        <p:cNvGrpSpPr/>
        <p:nvPr/>
      </p:nvGrpSpPr>
      <p:grpSpPr>
        <a:xfrm>
          <a:off x="0" y="0"/>
          <a:ext cx="0" cy="0"/>
          <a:chOff x="0" y="0"/>
          <a:chExt cx="0" cy="0"/>
        </a:xfrm>
      </p:grpSpPr>
      <p:sp>
        <p:nvSpPr>
          <p:cNvPr id="338" name="Google Shape;338;p44"/>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39" name="Google Shape;339;p44"/>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40" name="Google Shape;340;p44"/>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41" name="Google Shape;341;p44"/>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2" name="Google Shape;342;p44"/>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43" name="Google Shape;343;p44"/>
          <p:cNvCxnSpPr/>
          <p:nvPr/>
        </p:nvCxnSpPr>
        <p:spPr>
          <a:xfrm>
            <a:off x="1024810" y="3398477"/>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344" name="Google Shape;344;p4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04986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matchingName="Sub-section Title - Amethyst">
  <p:cSld name="Sub-section Title - Amethyst">
    <p:bg>
      <p:bgPr>
        <a:solidFill>
          <a:schemeClr val="lt1"/>
        </a:solidFill>
        <a:effectLst/>
      </p:bgPr>
    </p:bg>
    <p:spTree>
      <p:nvGrpSpPr>
        <p:cNvPr id="1" name="Shape 345"/>
        <p:cNvGrpSpPr/>
        <p:nvPr/>
      </p:nvGrpSpPr>
      <p:grpSpPr>
        <a:xfrm>
          <a:off x="0" y="0"/>
          <a:ext cx="0" cy="0"/>
          <a:chOff x="0" y="0"/>
          <a:chExt cx="0" cy="0"/>
        </a:xfrm>
      </p:grpSpPr>
      <p:cxnSp>
        <p:nvCxnSpPr>
          <p:cNvPr id="346" name="Google Shape;346;p45"/>
          <p:cNvCxnSpPr/>
          <p:nvPr/>
        </p:nvCxnSpPr>
        <p:spPr>
          <a:xfrm>
            <a:off x="957470" y="3431443"/>
            <a:ext cx="8186530" cy="0"/>
          </a:xfrm>
          <a:prstGeom prst="straightConnector1">
            <a:avLst/>
          </a:prstGeom>
          <a:noFill/>
          <a:ln w="63500" cap="flat" cmpd="sng">
            <a:solidFill>
              <a:srgbClr val="AFA1FF"/>
            </a:solidFill>
            <a:prstDash val="solid"/>
            <a:miter lim="800000"/>
            <a:headEnd type="none" w="sm" len="sm"/>
            <a:tailEnd type="none" w="sm" len="sm"/>
          </a:ln>
        </p:spPr>
      </p:cxnSp>
      <p:sp>
        <p:nvSpPr>
          <p:cNvPr id="347" name="Google Shape;347;p45"/>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8" name="Google Shape;348;p45"/>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5403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573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matchingName="Section Title - Celestine">
  <p:cSld name="Section Title - Celestine">
    <p:bg>
      <p:bgPr>
        <a:solidFill>
          <a:srgbClr val="29A6FF"/>
        </a:solidFill>
        <a:effectLst/>
      </p:bgPr>
    </p:bg>
    <p:spTree>
      <p:nvGrpSpPr>
        <p:cNvPr id="1" name="Shape 361"/>
        <p:cNvGrpSpPr/>
        <p:nvPr/>
      </p:nvGrpSpPr>
      <p:grpSpPr>
        <a:xfrm>
          <a:off x="0" y="0"/>
          <a:ext cx="0" cy="0"/>
          <a:chOff x="0" y="0"/>
          <a:chExt cx="0" cy="0"/>
        </a:xfrm>
      </p:grpSpPr>
      <p:sp>
        <p:nvSpPr>
          <p:cNvPr id="362" name="Google Shape;362;p47"/>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63" name="Google Shape;363;p47"/>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64" name="Google Shape;364;p47"/>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65" name="Google Shape;365;p47"/>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66" name="Google Shape;366;p47"/>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67" name="Google Shape;367;p47"/>
          <p:cNvCxnSpPr/>
          <p:nvPr/>
        </p:nvCxnSpPr>
        <p:spPr>
          <a:xfrm>
            <a:off x="1024810" y="3398477"/>
            <a:ext cx="676532" cy="0"/>
          </a:xfrm>
          <a:prstGeom prst="straightConnector1">
            <a:avLst/>
          </a:prstGeom>
          <a:noFill/>
          <a:ln w="63500" cap="flat" cmpd="sng">
            <a:solidFill>
              <a:srgbClr val="29A6FF"/>
            </a:solidFill>
            <a:prstDash val="solid"/>
            <a:miter lim="800000"/>
            <a:headEnd type="none" w="sm" len="sm"/>
            <a:tailEnd type="none" w="sm" len="sm"/>
          </a:ln>
        </p:spPr>
      </p:cxnSp>
      <p:sp>
        <p:nvSpPr>
          <p:cNvPr id="368" name="Google Shape;368;p47"/>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70471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Sub-section Title - Celestine">
  <p:cSld name="Sub-section Title - Celestine">
    <p:bg>
      <p:bgPr>
        <a:solidFill>
          <a:schemeClr val="lt1"/>
        </a:solidFill>
        <a:effectLst/>
      </p:bgPr>
    </p:bg>
    <p:spTree>
      <p:nvGrpSpPr>
        <p:cNvPr id="1" name="Shape 369"/>
        <p:cNvGrpSpPr/>
        <p:nvPr/>
      </p:nvGrpSpPr>
      <p:grpSpPr>
        <a:xfrm>
          <a:off x="0" y="0"/>
          <a:ext cx="0" cy="0"/>
          <a:chOff x="0" y="0"/>
          <a:chExt cx="0" cy="0"/>
        </a:xfrm>
      </p:grpSpPr>
      <p:cxnSp>
        <p:nvCxnSpPr>
          <p:cNvPr id="370" name="Google Shape;370;p48"/>
          <p:cNvCxnSpPr/>
          <p:nvPr/>
        </p:nvCxnSpPr>
        <p:spPr>
          <a:xfrm>
            <a:off x="957470" y="3431443"/>
            <a:ext cx="8186530" cy="0"/>
          </a:xfrm>
          <a:prstGeom prst="straightConnector1">
            <a:avLst/>
          </a:prstGeom>
          <a:noFill/>
          <a:ln w="63500" cap="flat" cmpd="sng">
            <a:solidFill>
              <a:srgbClr val="29A6FF"/>
            </a:solidFill>
            <a:prstDash val="solid"/>
            <a:miter lim="800000"/>
            <a:headEnd type="none" w="sm" len="sm"/>
            <a:tailEnd type="none" w="sm" len="sm"/>
          </a:ln>
        </p:spPr>
      </p:cxnSp>
      <p:sp>
        <p:nvSpPr>
          <p:cNvPr id="371" name="Google Shape;371;p48"/>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72" name="Google Shape;372;p48"/>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6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General Content - Celestine">
  <p:cSld name="General Content - Celestine">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5" name="Google Shape;375;p49"/>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376" name="Google Shape;376;p49"/>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4047532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matchingName="Screenshot - Celestine">
  <p:cSld name="Screenshot - Celestine">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9" name="Google Shape;379;p50"/>
          <p:cNvCxnSpPr/>
          <p:nvPr/>
        </p:nvCxnSpPr>
        <p:spPr>
          <a:xfrm>
            <a:off x="0" y="1623158"/>
            <a:ext cx="2953512" cy="0"/>
          </a:xfrm>
          <a:prstGeom prst="straightConnector1">
            <a:avLst/>
          </a:prstGeom>
          <a:noFill/>
          <a:ln w="63500" cap="flat" cmpd="sng">
            <a:solidFill>
              <a:srgbClr val="29A6FF"/>
            </a:solidFill>
            <a:prstDash val="solid"/>
            <a:miter lim="800000"/>
            <a:headEnd type="none" w="sm" len="sm"/>
            <a:tailEnd type="none" w="sm" len="sm"/>
          </a:ln>
        </p:spPr>
      </p:cxnSp>
      <p:sp>
        <p:nvSpPr>
          <p:cNvPr id="380" name="Google Shape;380;p50"/>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8545858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matchingName="Content - Celestine">
  <p:cSld name="Content - Celestine">
    <p:spTree>
      <p:nvGrpSpPr>
        <p:cNvPr id="1" name="Shape 381"/>
        <p:cNvGrpSpPr/>
        <p:nvPr/>
      </p:nvGrpSpPr>
      <p:grpSpPr>
        <a:xfrm>
          <a:off x="0" y="0"/>
          <a:ext cx="0" cy="0"/>
          <a:chOff x="0" y="0"/>
          <a:chExt cx="0" cy="0"/>
        </a:xfrm>
      </p:grpSpPr>
      <p:pic>
        <p:nvPicPr>
          <p:cNvPr id="382" name="Google Shape;382;p51"/>
          <p:cNvPicPr preferRelativeResize="0"/>
          <p:nvPr/>
        </p:nvPicPr>
        <p:blipFill rotWithShape="1">
          <a:blip r:embed="rId2">
            <a:alphaModFix/>
          </a:blip>
          <a:srcRect/>
          <a:stretch/>
        </p:blipFill>
        <p:spPr>
          <a:xfrm>
            <a:off x="1266428" y="0"/>
            <a:ext cx="7877573" cy="5146152"/>
          </a:xfrm>
          <a:prstGeom prst="rect">
            <a:avLst/>
          </a:prstGeom>
          <a:noFill/>
          <a:ln>
            <a:noFill/>
          </a:ln>
        </p:spPr>
      </p:pic>
      <p:sp>
        <p:nvSpPr>
          <p:cNvPr id="383" name="Google Shape;383;p51"/>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384" name="Google Shape;384;p51"/>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385" name="Google Shape;385;p51"/>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386" name="Google Shape;386;p51"/>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7" name="Google Shape;387;p51"/>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388" name="Google Shape;388;p51"/>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389" name="Google Shape;389;p51"/>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132665036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matchingName="Section Title - Cinnabar">
  <p:cSld name="Section Title - Cinnabar">
    <p:bg>
      <p:bgPr>
        <a:solidFill>
          <a:srgbClr val="FF6B70"/>
        </a:solidFill>
        <a:effectLst/>
      </p:bgPr>
    </p:bg>
    <p:spTree>
      <p:nvGrpSpPr>
        <p:cNvPr id="1" name="Shape 390"/>
        <p:cNvGrpSpPr/>
        <p:nvPr/>
      </p:nvGrpSpPr>
      <p:grpSpPr>
        <a:xfrm>
          <a:off x="0" y="0"/>
          <a:ext cx="0" cy="0"/>
          <a:chOff x="0" y="0"/>
          <a:chExt cx="0" cy="0"/>
        </a:xfrm>
      </p:grpSpPr>
      <p:sp>
        <p:nvSpPr>
          <p:cNvPr id="391" name="Google Shape;391;p52"/>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92" name="Google Shape;392;p52"/>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93" name="Google Shape;393;p52"/>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94" name="Google Shape;394;p52"/>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95" name="Google Shape;395;p52"/>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96" name="Google Shape;396;p52"/>
          <p:cNvCxnSpPr/>
          <p:nvPr/>
        </p:nvCxnSpPr>
        <p:spPr>
          <a:xfrm>
            <a:off x="1024810" y="3398477"/>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397" name="Google Shape;397;p5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415232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matchingName="Sub-section Title - Cinnabar">
  <p:cSld name="Sub-section Title - Cinnabar">
    <p:bg>
      <p:bgPr>
        <a:solidFill>
          <a:schemeClr val="lt1"/>
        </a:solidFill>
        <a:effectLst/>
      </p:bgPr>
    </p:bg>
    <p:spTree>
      <p:nvGrpSpPr>
        <p:cNvPr id="1" name="Shape 398"/>
        <p:cNvGrpSpPr/>
        <p:nvPr/>
      </p:nvGrpSpPr>
      <p:grpSpPr>
        <a:xfrm>
          <a:off x="0" y="0"/>
          <a:ext cx="0" cy="0"/>
          <a:chOff x="0" y="0"/>
          <a:chExt cx="0" cy="0"/>
        </a:xfrm>
      </p:grpSpPr>
      <p:cxnSp>
        <p:nvCxnSpPr>
          <p:cNvPr id="399" name="Google Shape;399;p53"/>
          <p:cNvCxnSpPr/>
          <p:nvPr/>
        </p:nvCxnSpPr>
        <p:spPr>
          <a:xfrm>
            <a:off x="957470" y="3431443"/>
            <a:ext cx="8186530" cy="0"/>
          </a:xfrm>
          <a:prstGeom prst="straightConnector1">
            <a:avLst/>
          </a:prstGeom>
          <a:noFill/>
          <a:ln w="63500" cap="flat" cmpd="sng">
            <a:solidFill>
              <a:srgbClr val="FF6B70"/>
            </a:solidFill>
            <a:prstDash val="solid"/>
            <a:miter lim="800000"/>
            <a:headEnd type="none" w="sm" len="sm"/>
            <a:tailEnd type="none" w="sm" len="sm"/>
          </a:ln>
        </p:spPr>
      </p:cxnSp>
      <p:sp>
        <p:nvSpPr>
          <p:cNvPr id="400" name="Google Shape;400;p53"/>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01" name="Google Shape;401;p53"/>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6742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matchingName="General Content - Cinnabar">
  <p:cSld name="General Content - Cinnabar">
    <p:spTree>
      <p:nvGrpSpPr>
        <p:cNvPr id="1" name="Shape 402"/>
        <p:cNvGrpSpPr/>
        <p:nvPr/>
      </p:nvGrpSpPr>
      <p:grpSpPr>
        <a:xfrm>
          <a:off x="0" y="0"/>
          <a:ext cx="0" cy="0"/>
          <a:chOff x="0" y="0"/>
          <a:chExt cx="0" cy="0"/>
        </a:xfrm>
      </p:grpSpPr>
      <p:sp>
        <p:nvSpPr>
          <p:cNvPr id="403" name="Google Shape;403;p54"/>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4" name="Google Shape;404;p54"/>
          <p:cNvCxnSpPr/>
          <p:nvPr/>
        </p:nvCxnSpPr>
        <p:spPr>
          <a:xfrm>
            <a:off x="316150" y="747069"/>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405" name="Google Shape;405;p54"/>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8180488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matchingName="Screenshot - Cinnabar">
  <p:cSld name="Screenshot - Cinnabar">
    <p:spTree>
      <p:nvGrpSpPr>
        <p:cNvPr id="1" name="Shape 406"/>
        <p:cNvGrpSpPr/>
        <p:nvPr/>
      </p:nvGrpSpPr>
      <p:grpSpPr>
        <a:xfrm>
          <a:off x="0" y="0"/>
          <a:ext cx="0" cy="0"/>
          <a:chOff x="0" y="0"/>
          <a:chExt cx="0" cy="0"/>
        </a:xfrm>
      </p:grpSpPr>
      <p:sp>
        <p:nvSpPr>
          <p:cNvPr id="407" name="Google Shape;407;p5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8" name="Google Shape;408;p55"/>
          <p:cNvCxnSpPr/>
          <p:nvPr/>
        </p:nvCxnSpPr>
        <p:spPr>
          <a:xfrm>
            <a:off x="0" y="1623158"/>
            <a:ext cx="2953512" cy="0"/>
          </a:xfrm>
          <a:prstGeom prst="straightConnector1">
            <a:avLst/>
          </a:prstGeom>
          <a:noFill/>
          <a:ln w="63500" cap="flat" cmpd="sng">
            <a:solidFill>
              <a:srgbClr val="FF6B70"/>
            </a:solidFill>
            <a:prstDash val="solid"/>
            <a:miter lim="800000"/>
            <a:headEnd type="none" w="sm" len="sm"/>
            <a:tailEnd type="none" w="sm" len="sm"/>
          </a:ln>
        </p:spPr>
      </p:cxnSp>
      <p:sp>
        <p:nvSpPr>
          <p:cNvPr id="409" name="Google Shape;409;p5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5672191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matchingName="Section Title - Peridot">
  <p:cSld name="Section Title - Peridot">
    <p:bg>
      <p:bgPr>
        <a:solidFill>
          <a:srgbClr val="8CCD5A"/>
        </a:solidFill>
        <a:effectLst/>
      </p:bgPr>
    </p:bg>
    <p:spTree>
      <p:nvGrpSpPr>
        <p:cNvPr id="1" name="Shape 410"/>
        <p:cNvGrpSpPr/>
        <p:nvPr/>
      </p:nvGrpSpPr>
      <p:grpSpPr>
        <a:xfrm>
          <a:off x="0" y="0"/>
          <a:ext cx="0" cy="0"/>
          <a:chOff x="0" y="0"/>
          <a:chExt cx="0" cy="0"/>
        </a:xfrm>
      </p:grpSpPr>
      <p:sp>
        <p:nvSpPr>
          <p:cNvPr id="411" name="Google Shape;411;p56"/>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412" name="Google Shape;412;p56"/>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413" name="Google Shape;413;p56"/>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414" name="Google Shape;414;p56"/>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5" name="Google Shape;415;p56"/>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416" name="Google Shape;416;p56"/>
          <p:cNvCxnSpPr/>
          <p:nvPr/>
        </p:nvCxnSpPr>
        <p:spPr>
          <a:xfrm>
            <a:off x="1024810" y="3398477"/>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417" name="Google Shape;417;p5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70920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38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matchingName="Sub-section Title - Peridot">
  <p:cSld name="Sub-section Title - Peridot">
    <p:bg>
      <p:bgPr>
        <a:solidFill>
          <a:schemeClr val="lt1"/>
        </a:solidFill>
        <a:effectLst/>
      </p:bgPr>
    </p:bg>
    <p:spTree>
      <p:nvGrpSpPr>
        <p:cNvPr id="1" name="Shape 418"/>
        <p:cNvGrpSpPr/>
        <p:nvPr/>
      </p:nvGrpSpPr>
      <p:grpSpPr>
        <a:xfrm>
          <a:off x="0" y="0"/>
          <a:ext cx="0" cy="0"/>
          <a:chOff x="0" y="0"/>
          <a:chExt cx="0" cy="0"/>
        </a:xfrm>
      </p:grpSpPr>
      <p:cxnSp>
        <p:nvCxnSpPr>
          <p:cNvPr id="419" name="Google Shape;419;p57"/>
          <p:cNvCxnSpPr/>
          <p:nvPr/>
        </p:nvCxnSpPr>
        <p:spPr>
          <a:xfrm>
            <a:off x="957470" y="3431443"/>
            <a:ext cx="8186530" cy="0"/>
          </a:xfrm>
          <a:prstGeom prst="straightConnector1">
            <a:avLst/>
          </a:prstGeom>
          <a:noFill/>
          <a:ln w="63500" cap="flat" cmpd="sng">
            <a:solidFill>
              <a:srgbClr val="8CCD5A"/>
            </a:solidFill>
            <a:prstDash val="solid"/>
            <a:miter lim="800000"/>
            <a:headEnd type="none" w="sm" len="sm"/>
            <a:tailEnd type="none" w="sm" len="sm"/>
          </a:ln>
        </p:spPr>
      </p:cxnSp>
      <p:sp>
        <p:nvSpPr>
          <p:cNvPr id="420" name="Google Shape;420;p57"/>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21" name="Google Shape;421;p57"/>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1802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matchingName="Screenshot - Peridot">
  <p:cSld name="Screenshot - Peridot">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24" name="Google Shape;424;p58"/>
          <p:cNvCxnSpPr/>
          <p:nvPr/>
        </p:nvCxnSpPr>
        <p:spPr>
          <a:xfrm>
            <a:off x="0" y="1623158"/>
            <a:ext cx="2953512" cy="0"/>
          </a:xfrm>
          <a:prstGeom prst="straightConnector1">
            <a:avLst/>
          </a:prstGeom>
          <a:noFill/>
          <a:ln w="63500" cap="flat" cmpd="sng">
            <a:solidFill>
              <a:srgbClr val="8CCD5A"/>
            </a:solidFill>
            <a:prstDash val="solid"/>
            <a:miter lim="800000"/>
            <a:headEnd type="none" w="sm" len="sm"/>
            <a:tailEnd type="none" w="sm" len="sm"/>
          </a:ln>
        </p:spPr>
      </p:cxnSp>
      <p:sp>
        <p:nvSpPr>
          <p:cNvPr id="425" name="Google Shape;425;p58"/>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2464409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6"/>
        <p:cNvGrpSpPr/>
        <p:nvPr/>
      </p:nvGrpSpPr>
      <p:grpSpPr>
        <a:xfrm>
          <a:off x="0" y="0"/>
          <a:ext cx="0" cy="0"/>
          <a:chOff x="0" y="0"/>
          <a:chExt cx="0" cy="0"/>
        </a:xfrm>
      </p:grpSpPr>
    </p:spTree>
    <p:extLst>
      <p:ext uri="{BB962C8B-B14F-4D97-AF65-F5344CB8AC3E}">
        <p14:creationId xmlns:p14="http://schemas.microsoft.com/office/powerpoint/2010/main" val="2532092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8048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7660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16698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8CCD5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8CCD5A"/>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8CCD5A"/>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8CCD5A"/>
                </a:solidFill>
                <a:latin typeface="Arial Black" panose="020B0604020202020204" pitchFamily="34" charset="0"/>
                <a:cs typeface="Arial Black" panose="020B0604020202020204" pitchFamily="34" charset="0"/>
                <a:sym typeface="Arial"/>
              </a:rPr>
              <a:t> </a:t>
            </a:r>
            <a:endParaRPr sz="12450" b="0" i="0">
              <a:solidFill>
                <a:srgbClr val="8CCD5A"/>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9F26E576-4706-5E49-B3F4-36FBB8BC25F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5306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6423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529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036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5362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7171"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7673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a:srcRect l="19811" r="12041"/>
          <a:stretch/>
        </p:blipFill>
        <p:spPr>
          <a:xfrm>
            <a:off x="3887892" y="0"/>
            <a:ext cx="5256107"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2382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7607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330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20801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7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6B7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6B70"/>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6B70"/>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6B70"/>
                </a:solidFill>
                <a:latin typeface="Arial Black" panose="020B0604020202020204" pitchFamily="34" charset="0"/>
                <a:cs typeface="Arial Black" panose="020B0604020202020204" pitchFamily="34" charset="0"/>
                <a:sym typeface="Arial"/>
              </a:rPr>
              <a:t> </a:t>
            </a:r>
            <a:endParaRPr sz="12450" b="0" i="0">
              <a:solidFill>
                <a:srgbClr val="FF6B70"/>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0E6B6B87-1AB0-B945-981B-C58A1596089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5536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66416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5133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1202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767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1"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4350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39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9684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5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79749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1249060"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 © 2020 D2L Corporation</a:t>
            </a:r>
          </a:p>
        </p:txBody>
      </p:sp>
    </p:spTree>
    <p:extLst>
      <p:ext uri="{BB962C8B-B14F-4D97-AF65-F5344CB8AC3E}">
        <p14:creationId xmlns:p14="http://schemas.microsoft.com/office/powerpoint/2010/main" val="182441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129"/>
        <p:cNvGrpSpPr/>
        <p:nvPr/>
      </p:nvGrpSpPr>
      <p:grpSpPr>
        <a:xfrm>
          <a:off x="0" y="0"/>
          <a:ext cx="0" cy="0"/>
          <a:chOff x="0" y="0"/>
          <a:chExt cx="0" cy="0"/>
        </a:xfrm>
      </p:grpSpPr>
      <p:pic>
        <p:nvPicPr>
          <p:cNvPr id="4" name="Picture 3">
            <a:extLst>
              <a:ext uri="{FF2B5EF4-FFF2-40B4-BE49-F238E27FC236}">
                <a16:creationId xmlns:a16="http://schemas.microsoft.com/office/drawing/2014/main" id="{7327E8EC-CC3C-48DC-BE47-E5B421516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387" b="6392"/>
          <a:stretch/>
        </p:blipFill>
        <p:spPr>
          <a:xfrm flipH="1">
            <a:off x="-2" y="0"/>
            <a:ext cx="4749801" cy="4654122"/>
          </a:xfrm>
          <a:prstGeom prst="rect">
            <a:avLst/>
          </a:prstGeom>
        </p:spPr>
      </p:pic>
      <p:sp>
        <p:nvSpPr>
          <p:cNvPr id="3" name="TextBox 2">
            <a:extLst>
              <a:ext uri="{FF2B5EF4-FFF2-40B4-BE49-F238E27FC236}">
                <a16:creationId xmlns:a16="http://schemas.microsoft.com/office/drawing/2014/main" id="{B210BDBE-43B6-9544-8A81-F5492B54B853}"/>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891226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839923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53320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23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596640" y="0"/>
            <a:ext cx="5547360"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168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359246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449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0949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1265715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42387703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2870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3" y="714113"/>
            <a:ext cx="3850154" cy="5008609"/>
          </a:xfrm>
          <a:prstGeom prst="round1Rect">
            <a:avLst>
              <a:gd name="adj" fmla="val 25659"/>
            </a:avLst>
          </a:prstGeom>
          <a:solidFill>
            <a:srgbClr val="29A6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8"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3" y="4613188"/>
            <a:ext cx="928688" cy="530311"/>
          </a:xfrm>
          <a:prstGeom prst="rect">
            <a:avLst/>
          </a:prstGeom>
          <a:noFill/>
          <a:ln>
            <a:noFill/>
          </a:ln>
        </p:spPr>
      </p:pic>
      <p:sp>
        <p:nvSpPr>
          <p:cNvPr id="8" name="TextBox 7">
            <a:extLst>
              <a:ext uri="{FF2B5EF4-FFF2-40B4-BE49-F238E27FC236}">
                <a16:creationId xmlns:a16="http://schemas.microsoft.com/office/drawing/2014/main" id="{CDB4FFCD-E796-A84A-AB44-A2CF606FB662}"/>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187052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19732636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7949087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2231258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586793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134213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820528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755120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6424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3640749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6817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46B7-8C6B-46C9-834D-BAE24C5A01B5}"/>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F6703-2B28-47E3-9D57-D81B1639EC49}"/>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6129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4345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64414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164959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9" name="Picture 8">
            <a:extLst>
              <a:ext uri="{FF2B5EF4-FFF2-40B4-BE49-F238E27FC236}">
                <a16:creationId xmlns:a16="http://schemas.microsoft.com/office/drawing/2014/main" id="{2173AAD5-A187-439E-BD3A-633B63664798}"/>
              </a:ext>
            </a:extLst>
          </p:cNvPr>
          <p:cNvPicPr>
            <a:picLocks noChangeAspect="1"/>
          </p:cNvPicPr>
          <p:nvPr userDrawn="1"/>
        </p:nvPicPr>
        <p:blipFill rotWithShape="1">
          <a:blip r:embed="rId3"/>
          <a:srcRect l="15985" r="16672"/>
          <a:stretch/>
        </p:blipFill>
        <p:spPr>
          <a:xfrm>
            <a:off x="4801213" y="1105229"/>
            <a:ext cx="4311991" cy="3305494"/>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D2ED"/>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77821" y="11196"/>
            <a:ext cx="5657910"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000593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76503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1723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685277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393423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53583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61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667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1967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822690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847529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22F8C9-3B46-45B3-A960-A9B135FD4A02}"/>
              </a:ext>
            </a:extLst>
          </p:cNvPr>
          <p:cNvPicPr>
            <a:picLocks noChangeAspect="1"/>
          </p:cNvPicPr>
          <p:nvPr userDrawn="1"/>
        </p:nvPicPr>
        <p:blipFill>
          <a:blip r:embed="rId2"/>
          <a:stretch>
            <a:fillRect/>
          </a:stretch>
        </p:blipFill>
        <p:spPr>
          <a:xfrm>
            <a:off x="5546766" y="1283516"/>
            <a:ext cx="2488503" cy="3307230"/>
          </a:xfrm>
          <a:prstGeom prst="rect">
            <a:avLst/>
          </a:prstGeom>
        </p:spPr>
      </p:pic>
      <p:pic>
        <p:nvPicPr>
          <p:cNvPr id="2050" name="Picture 2" descr="https://southcentralus1-mediap.svc.ms/transform/thumbnail?provider=spo&amp;inputFormat=png&amp;cs=MDhlMTg4NzYtNjE3Ny00ODdlLWI4YjUtY2Y5NTBjMWU1OThjfFNQTw&amp;docid=https%3A%2F%2Fd2lmail.sharepoint.com%3A443%2F_api%2Fv2.0%2Fdrives%2Fb!LCLfhsByMkmHWIWunnUW3E4clhSmPI1DtG1Yu3-G2WwfVXjYzGfuSJsOQQtHVXYM%2Fitems%2F01K3WBTRDL2QZSPA3UNVDZETIROKYODLAO%3Fversion%3DPublished&amp;access_token=eyJ0eXAiOiJKV1QiLCJhbGciOiJub25lIn0.eyJhdWQiOiIwMDAwMDAwMy0wMDAwLTBmZjEtY2UwMC0wMDAwMDAwMDAwMDAvZDJsbWFpbC5zaGFyZXBvaW50LmNvbUA3NGJiY2E2ZC00MTBiLTQ1YjMtOWI1MS0yYTZhYTY0NzcwNzkiLCJpc3MiOiIwMDAwMDAwMy0wMDAwLTBmZjEtY2UwMC0wMDAwMDAwMDAwMDAiLCJuYmYiOiIxNTg5MjA3OTIwIiwiZXhwIjoiMTU4OTIyOTUyMCIsImVuZHBvaW50dXJsIjoiVGs4Slhab3VzQUVLNXA4ckdTWG43ZWRtaEJENHQyc1M3SnUvRWRCeHlRaz0iLCJlbmRwb2ludHVybExlbmd0aCI6IjExNCIsImlzbG9vcGJhY2siOiJUcnVlIiwiY2lkIjoiT1RRMk5UVXhPV1l0TWpBM05TMWlNREF3TFdRek9UVXRNMlE0TVRaaU1tSXpPVEExIiwidmVyIjoiaGFzaGVkcHJvb2Z0b2tlbiIsInNpdGVpZCI6Ik9EWmtaakl5TW1NdE56SmpNQzAwT1RNeUxUZzNOVGd0T0RWaFpUbGxOelV4Tm1SaiIsIm5hbWVpZCI6IjAjLmZ8bWVtYmVyc2hpcHx0bWNhdWxleUBkZXNpcmUybGVhcm4uY29tIiwibmlpIjoibWljcm9zb2Z0LnNoYXJlcG9pbnQiLCJpc3VzZXIiOiJ0cnVlIiwiY2FjaGVrZXkiOiIwaC5mfG1lbWJlcnNoaXB8MTAwM2JmZmQ4YTUxMzlhNkBsaXZlLmNvbSIsInR0IjoiMCIsInVzZVBlcnNpc3RlbnRDb29raWUiOiIyIn0.UUozUkRqekZnL1dkYlVRMWYyT1hCZ05xUGZ1Yy9jMHFDdFM5UzAzcVRxaz0&amp;encodeFailures=1&amp;srcWidth=&amp;srcHeight=&amp;width=1322&amp;height=1860&amp;action=Access">
            <a:extLst>
              <a:ext uri="{FF2B5EF4-FFF2-40B4-BE49-F238E27FC236}">
                <a16:creationId xmlns:a16="http://schemas.microsoft.com/office/drawing/2014/main" id="{BC4E608D-D088-48FD-9F37-D3833C94F0C0}"/>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5388711" y="964281"/>
            <a:ext cx="2804615" cy="394570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6581991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0439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5311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06086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5164011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862671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13433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slideLayout" Target="../slideLayouts/slideLayout214.xml"/><Relationship Id="rId3" Type="http://schemas.openxmlformats.org/officeDocument/2006/relationships/slideLayout" Target="../slideLayouts/slideLayout191.xml"/><Relationship Id="rId21" Type="http://schemas.openxmlformats.org/officeDocument/2006/relationships/slideLayout" Target="../slideLayouts/slideLayout209.xml"/><Relationship Id="rId34" Type="http://schemas.openxmlformats.org/officeDocument/2006/relationships/slideLayout" Target="../slideLayouts/slideLayout222.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slideLayout" Target="../slideLayouts/slideLayout213.xml"/><Relationship Id="rId33" Type="http://schemas.openxmlformats.org/officeDocument/2006/relationships/slideLayout" Target="../slideLayouts/slideLayout221.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29" Type="http://schemas.openxmlformats.org/officeDocument/2006/relationships/slideLayout" Target="../slideLayouts/slideLayout217.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slideLayout" Target="../slideLayouts/slideLayout212.xml"/><Relationship Id="rId32" Type="http://schemas.openxmlformats.org/officeDocument/2006/relationships/slideLayout" Target="../slideLayouts/slideLayout220.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slideLayout" Target="../slideLayouts/slideLayout211.xml"/><Relationship Id="rId28" Type="http://schemas.openxmlformats.org/officeDocument/2006/relationships/slideLayout" Target="../slideLayouts/slideLayout216.xml"/><Relationship Id="rId36" Type="http://schemas.openxmlformats.org/officeDocument/2006/relationships/theme" Target="../theme/theme10.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31" Type="http://schemas.openxmlformats.org/officeDocument/2006/relationships/slideLayout" Target="../slideLayouts/slideLayout219.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slideLayout" Target="../slideLayouts/slideLayout210.xml"/><Relationship Id="rId27" Type="http://schemas.openxmlformats.org/officeDocument/2006/relationships/slideLayout" Target="../slideLayouts/slideLayout215.xml"/><Relationship Id="rId30" Type="http://schemas.openxmlformats.org/officeDocument/2006/relationships/slideLayout" Target="../slideLayouts/slideLayout218.xml"/><Relationship Id="rId35" Type="http://schemas.openxmlformats.org/officeDocument/2006/relationships/slideLayout" Target="../slideLayouts/slideLayout223.xml"/><Relationship Id="rId8" Type="http://schemas.openxmlformats.org/officeDocument/2006/relationships/slideLayout" Target="../slideLayouts/slideLayout19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18" Type="http://schemas.openxmlformats.org/officeDocument/2006/relationships/image" Target="../media/image67.pn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theme" Target="../theme/theme11.xml"/><Relationship Id="rId2" Type="http://schemas.openxmlformats.org/officeDocument/2006/relationships/slideLayout" Target="../slideLayouts/slideLayout225.xml"/><Relationship Id="rId16" Type="http://schemas.openxmlformats.org/officeDocument/2006/relationships/slideLayout" Target="../slideLayouts/slideLayout239.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slideLayout" Target="../slideLayouts/slideLayout23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9" Type="http://schemas.openxmlformats.org/officeDocument/2006/relationships/slideLayout" Target="../slideLayouts/slideLayout278.xml"/><Relationship Id="rId21" Type="http://schemas.openxmlformats.org/officeDocument/2006/relationships/slideLayout" Target="../slideLayouts/slideLayout260.xml"/><Relationship Id="rId34" Type="http://schemas.openxmlformats.org/officeDocument/2006/relationships/slideLayout" Target="../slideLayouts/slideLayout273.xml"/><Relationship Id="rId42" Type="http://schemas.openxmlformats.org/officeDocument/2006/relationships/theme" Target="../theme/theme12.xml"/><Relationship Id="rId7" Type="http://schemas.openxmlformats.org/officeDocument/2006/relationships/slideLayout" Target="../slideLayouts/slideLayout246.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41" Type="http://schemas.openxmlformats.org/officeDocument/2006/relationships/slideLayout" Target="../slideLayouts/slideLayout280.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32" Type="http://schemas.openxmlformats.org/officeDocument/2006/relationships/slideLayout" Target="../slideLayouts/slideLayout271.xml"/><Relationship Id="rId37" Type="http://schemas.openxmlformats.org/officeDocument/2006/relationships/slideLayout" Target="../slideLayouts/slideLayout276.xml"/><Relationship Id="rId40" Type="http://schemas.openxmlformats.org/officeDocument/2006/relationships/slideLayout" Target="../slideLayouts/slideLayout279.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36" Type="http://schemas.openxmlformats.org/officeDocument/2006/relationships/slideLayout" Target="../slideLayouts/slideLayout275.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31" Type="http://schemas.openxmlformats.org/officeDocument/2006/relationships/slideLayout" Target="../slideLayouts/slideLayout270.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slideLayout" Target="../slideLayouts/slideLayout269.xml"/><Relationship Id="rId35" Type="http://schemas.openxmlformats.org/officeDocument/2006/relationships/slideLayout" Target="../slideLayouts/slideLayout274.xml"/><Relationship Id="rId43" Type="http://schemas.openxmlformats.org/officeDocument/2006/relationships/image" Target="../media/image2.png"/><Relationship Id="rId8" Type="http://schemas.openxmlformats.org/officeDocument/2006/relationships/slideLayout" Target="../slideLayouts/slideLayout247.xml"/><Relationship Id="rId3" Type="http://schemas.openxmlformats.org/officeDocument/2006/relationships/slideLayout" Target="../slideLayouts/slideLayout242.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33" Type="http://schemas.openxmlformats.org/officeDocument/2006/relationships/slideLayout" Target="../slideLayouts/slideLayout272.xml"/><Relationship Id="rId38" Type="http://schemas.openxmlformats.org/officeDocument/2006/relationships/slideLayout" Target="../slideLayouts/slideLayout277.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293.xml"/><Relationship Id="rId18" Type="http://schemas.openxmlformats.org/officeDocument/2006/relationships/slideLayout" Target="../slideLayouts/slideLayout298.xml"/><Relationship Id="rId26" Type="http://schemas.openxmlformats.org/officeDocument/2006/relationships/slideLayout" Target="../slideLayouts/slideLayout306.xml"/><Relationship Id="rId3" Type="http://schemas.openxmlformats.org/officeDocument/2006/relationships/slideLayout" Target="../slideLayouts/slideLayout283.xml"/><Relationship Id="rId21" Type="http://schemas.openxmlformats.org/officeDocument/2006/relationships/slideLayout" Target="../slideLayouts/slideLayout301.xml"/><Relationship Id="rId34" Type="http://schemas.openxmlformats.org/officeDocument/2006/relationships/image" Target="../media/image75.png"/><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slideLayout" Target="../slideLayouts/slideLayout297.xml"/><Relationship Id="rId25" Type="http://schemas.openxmlformats.org/officeDocument/2006/relationships/slideLayout" Target="../slideLayouts/slideLayout305.xml"/><Relationship Id="rId33" Type="http://schemas.openxmlformats.org/officeDocument/2006/relationships/theme" Target="../theme/theme13.xml"/><Relationship Id="rId2" Type="http://schemas.openxmlformats.org/officeDocument/2006/relationships/slideLayout" Target="../slideLayouts/slideLayout282.xml"/><Relationship Id="rId16" Type="http://schemas.openxmlformats.org/officeDocument/2006/relationships/slideLayout" Target="../slideLayouts/slideLayout296.xml"/><Relationship Id="rId20" Type="http://schemas.openxmlformats.org/officeDocument/2006/relationships/slideLayout" Target="../slideLayouts/slideLayout300.xml"/><Relationship Id="rId29" Type="http://schemas.openxmlformats.org/officeDocument/2006/relationships/slideLayout" Target="../slideLayouts/slideLayout309.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24" Type="http://schemas.openxmlformats.org/officeDocument/2006/relationships/slideLayout" Target="../slideLayouts/slideLayout304.xml"/><Relationship Id="rId32" Type="http://schemas.openxmlformats.org/officeDocument/2006/relationships/slideLayout" Target="../slideLayouts/slideLayout312.xml"/><Relationship Id="rId5" Type="http://schemas.openxmlformats.org/officeDocument/2006/relationships/slideLayout" Target="../slideLayouts/slideLayout285.xml"/><Relationship Id="rId15" Type="http://schemas.openxmlformats.org/officeDocument/2006/relationships/slideLayout" Target="../slideLayouts/slideLayout295.xml"/><Relationship Id="rId23" Type="http://schemas.openxmlformats.org/officeDocument/2006/relationships/slideLayout" Target="../slideLayouts/slideLayout303.xml"/><Relationship Id="rId28" Type="http://schemas.openxmlformats.org/officeDocument/2006/relationships/slideLayout" Target="../slideLayouts/slideLayout308.xml"/><Relationship Id="rId10" Type="http://schemas.openxmlformats.org/officeDocument/2006/relationships/slideLayout" Target="../slideLayouts/slideLayout290.xml"/><Relationship Id="rId19" Type="http://schemas.openxmlformats.org/officeDocument/2006/relationships/slideLayout" Target="../slideLayouts/slideLayout299.xml"/><Relationship Id="rId31" Type="http://schemas.openxmlformats.org/officeDocument/2006/relationships/slideLayout" Target="../slideLayouts/slideLayout311.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 Id="rId22" Type="http://schemas.openxmlformats.org/officeDocument/2006/relationships/slideLayout" Target="../slideLayouts/slideLayout302.xml"/><Relationship Id="rId27" Type="http://schemas.openxmlformats.org/officeDocument/2006/relationships/slideLayout" Target="../slideLayouts/slideLayout307.xml"/><Relationship Id="rId30" Type="http://schemas.openxmlformats.org/officeDocument/2006/relationships/slideLayout" Target="../slideLayouts/slideLayout310.xml"/><Relationship Id="rId8" Type="http://schemas.openxmlformats.org/officeDocument/2006/relationships/slideLayout" Target="../slideLayouts/slideLayout28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20.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image" Target="../media/image1.png"/><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theme" Target="../theme/theme14.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335.xml"/><Relationship Id="rId18" Type="http://schemas.openxmlformats.org/officeDocument/2006/relationships/slideLayout" Target="../slideLayouts/slideLayout340.xml"/><Relationship Id="rId26" Type="http://schemas.openxmlformats.org/officeDocument/2006/relationships/slideLayout" Target="../slideLayouts/slideLayout348.xml"/><Relationship Id="rId39" Type="http://schemas.openxmlformats.org/officeDocument/2006/relationships/slideLayout" Target="../slideLayouts/slideLayout361.xml"/><Relationship Id="rId21" Type="http://schemas.openxmlformats.org/officeDocument/2006/relationships/slideLayout" Target="../slideLayouts/slideLayout343.xml"/><Relationship Id="rId34" Type="http://schemas.openxmlformats.org/officeDocument/2006/relationships/slideLayout" Target="../slideLayouts/slideLayout356.xml"/><Relationship Id="rId42" Type="http://schemas.openxmlformats.org/officeDocument/2006/relationships/image" Target="../media/image39.png"/><Relationship Id="rId7" Type="http://schemas.openxmlformats.org/officeDocument/2006/relationships/slideLayout" Target="../slideLayouts/slideLayout329.xml"/><Relationship Id="rId2" Type="http://schemas.openxmlformats.org/officeDocument/2006/relationships/slideLayout" Target="../slideLayouts/slideLayout324.xml"/><Relationship Id="rId16" Type="http://schemas.openxmlformats.org/officeDocument/2006/relationships/slideLayout" Target="../slideLayouts/slideLayout338.xml"/><Relationship Id="rId20" Type="http://schemas.openxmlformats.org/officeDocument/2006/relationships/slideLayout" Target="../slideLayouts/slideLayout342.xml"/><Relationship Id="rId29" Type="http://schemas.openxmlformats.org/officeDocument/2006/relationships/slideLayout" Target="../slideLayouts/slideLayout351.xml"/><Relationship Id="rId41" Type="http://schemas.openxmlformats.org/officeDocument/2006/relationships/theme" Target="../theme/theme15.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24" Type="http://schemas.openxmlformats.org/officeDocument/2006/relationships/slideLayout" Target="../slideLayouts/slideLayout346.xml"/><Relationship Id="rId32" Type="http://schemas.openxmlformats.org/officeDocument/2006/relationships/slideLayout" Target="../slideLayouts/slideLayout354.xml"/><Relationship Id="rId37" Type="http://schemas.openxmlformats.org/officeDocument/2006/relationships/slideLayout" Target="../slideLayouts/slideLayout359.xml"/><Relationship Id="rId40" Type="http://schemas.openxmlformats.org/officeDocument/2006/relationships/slideLayout" Target="../slideLayouts/slideLayout362.xml"/><Relationship Id="rId5" Type="http://schemas.openxmlformats.org/officeDocument/2006/relationships/slideLayout" Target="../slideLayouts/slideLayout327.xml"/><Relationship Id="rId15" Type="http://schemas.openxmlformats.org/officeDocument/2006/relationships/slideLayout" Target="../slideLayouts/slideLayout337.xml"/><Relationship Id="rId23" Type="http://schemas.openxmlformats.org/officeDocument/2006/relationships/slideLayout" Target="../slideLayouts/slideLayout345.xml"/><Relationship Id="rId28" Type="http://schemas.openxmlformats.org/officeDocument/2006/relationships/slideLayout" Target="../slideLayouts/slideLayout350.xml"/><Relationship Id="rId36" Type="http://schemas.openxmlformats.org/officeDocument/2006/relationships/slideLayout" Target="../slideLayouts/slideLayout358.xml"/><Relationship Id="rId10" Type="http://schemas.openxmlformats.org/officeDocument/2006/relationships/slideLayout" Target="../slideLayouts/slideLayout332.xml"/><Relationship Id="rId19" Type="http://schemas.openxmlformats.org/officeDocument/2006/relationships/slideLayout" Target="../slideLayouts/slideLayout341.xml"/><Relationship Id="rId31" Type="http://schemas.openxmlformats.org/officeDocument/2006/relationships/slideLayout" Target="../slideLayouts/slideLayout353.xml"/><Relationship Id="rId4" Type="http://schemas.openxmlformats.org/officeDocument/2006/relationships/slideLayout" Target="../slideLayouts/slideLayout326.xml"/><Relationship Id="rId9" Type="http://schemas.openxmlformats.org/officeDocument/2006/relationships/slideLayout" Target="../slideLayouts/slideLayout331.xml"/><Relationship Id="rId14" Type="http://schemas.openxmlformats.org/officeDocument/2006/relationships/slideLayout" Target="../slideLayouts/slideLayout336.xml"/><Relationship Id="rId22" Type="http://schemas.openxmlformats.org/officeDocument/2006/relationships/slideLayout" Target="../slideLayouts/slideLayout344.xml"/><Relationship Id="rId27" Type="http://schemas.openxmlformats.org/officeDocument/2006/relationships/slideLayout" Target="../slideLayouts/slideLayout349.xml"/><Relationship Id="rId30" Type="http://schemas.openxmlformats.org/officeDocument/2006/relationships/slideLayout" Target="../slideLayouts/slideLayout352.xml"/><Relationship Id="rId35" Type="http://schemas.openxmlformats.org/officeDocument/2006/relationships/slideLayout" Target="../slideLayouts/slideLayout357.xml"/><Relationship Id="rId8" Type="http://schemas.openxmlformats.org/officeDocument/2006/relationships/slideLayout" Target="../slideLayouts/slideLayout330.xml"/><Relationship Id="rId3" Type="http://schemas.openxmlformats.org/officeDocument/2006/relationships/slideLayout" Target="../slideLayouts/slideLayout325.xml"/><Relationship Id="rId12" Type="http://schemas.openxmlformats.org/officeDocument/2006/relationships/slideLayout" Target="../slideLayouts/slideLayout334.xml"/><Relationship Id="rId17" Type="http://schemas.openxmlformats.org/officeDocument/2006/relationships/slideLayout" Target="../slideLayouts/slideLayout339.xml"/><Relationship Id="rId25" Type="http://schemas.openxmlformats.org/officeDocument/2006/relationships/slideLayout" Target="../slideLayouts/slideLayout347.xml"/><Relationship Id="rId33" Type="http://schemas.openxmlformats.org/officeDocument/2006/relationships/slideLayout" Target="../slideLayouts/slideLayout355.xml"/><Relationship Id="rId38" Type="http://schemas.openxmlformats.org/officeDocument/2006/relationships/slideLayout" Target="../slideLayouts/slideLayout36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theme" Target="../theme/theme5.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theme" Target="../theme/theme6.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image" Target="../media/image2.png"/><Relationship Id="rId20" Type="http://schemas.openxmlformats.org/officeDocument/2006/relationships/slideLayout" Target="../slideLayouts/slideLayout78.xml"/><Relationship Id="rId41"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theme" Target="../theme/theme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8"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2.pn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9" Type="http://schemas.openxmlformats.org/officeDocument/2006/relationships/slideLayout" Target="../slideLayouts/slideLayout186.xml"/><Relationship Id="rId21" Type="http://schemas.openxmlformats.org/officeDocument/2006/relationships/slideLayout" Target="../slideLayouts/slideLayout168.xml"/><Relationship Id="rId34" Type="http://schemas.openxmlformats.org/officeDocument/2006/relationships/slideLayout" Target="../slideLayouts/slideLayout181.xml"/><Relationship Id="rId42" Type="http://schemas.openxmlformats.org/officeDocument/2006/relationships/theme" Target="../theme/theme9.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29" Type="http://schemas.openxmlformats.org/officeDocument/2006/relationships/slideLayout" Target="../slideLayouts/slideLayout176.xml"/><Relationship Id="rId41" Type="http://schemas.openxmlformats.org/officeDocument/2006/relationships/slideLayout" Target="../slideLayouts/slideLayout188.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37" Type="http://schemas.openxmlformats.org/officeDocument/2006/relationships/slideLayout" Target="../slideLayouts/slideLayout184.xml"/><Relationship Id="rId40" Type="http://schemas.openxmlformats.org/officeDocument/2006/relationships/slideLayout" Target="../slideLayouts/slideLayout187.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36" Type="http://schemas.openxmlformats.org/officeDocument/2006/relationships/slideLayout" Target="../slideLayouts/slideLayout183.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31" Type="http://schemas.openxmlformats.org/officeDocument/2006/relationships/slideLayout" Target="../slideLayouts/slideLayout178.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35" Type="http://schemas.openxmlformats.org/officeDocument/2006/relationships/slideLayout" Target="../slideLayouts/slideLayout182.xml"/><Relationship Id="rId43" Type="http://schemas.openxmlformats.org/officeDocument/2006/relationships/image" Target="../media/image2.png"/><Relationship Id="rId8" Type="http://schemas.openxmlformats.org/officeDocument/2006/relationships/slideLayout" Target="../slideLayouts/slideLayout155.xml"/><Relationship Id="rId3" Type="http://schemas.openxmlformats.org/officeDocument/2006/relationships/slideLayout" Target="../slideLayouts/slideLayout150.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slideLayout" Target="../slideLayouts/slideLayout180.xml"/><Relationship Id="rId38" Type="http://schemas.openxmlformats.org/officeDocument/2006/relationships/slideLayout" Target="../slideLayouts/slideLayout1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cstate="screen">
            <a:alphaModFix/>
            <a:extLst>
              <a:ext uri="{28A0092B-C50C-407E-A947-70E740481C1C}">
                <a14:useLocalDpi xmlns:a14="http://schemas.microsoft.com/office/drawing/2010/main"/>
              </a:ext>
            </a:extLst>
          </a:blip>
          <a:stretch>
            <a:fillRect/>
          </a:stretch>
        </a:blipFill>
        <a:effectLst/>
      </p:bgPr>
    </p:bg>
    <p:spTree>
      <p:nvGrpSpPr>
        <p:cNvPr id="1" name="Shape 147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4026" r:id="rId1"/>
    <p:sldLayoutId id="2147484187" r:id="rId2"/>
    <p:sldLayoutId id="2147484188" r:id="rId3"/>
    <p:sldLayoutId id="2147484189" r:id="rId4"/>
    <p:sldLayoutId id="2147484190" r:id="rId5"/>
    <p:sldLayoutId id="2147484051" r:id="rId6"/>
    <p:sldLayoutId id="21474841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9"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805963053"/>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 id="2147484606" r:id="rId14"/>
    <p:sldLayoutId id="2147484607" r:id="rId15"/>
    <p:sldLayoutId id="2147484608" r:id="rId16"/>
    <p:sldLayoutId id="2147484609" r:id="rId17"/>
    <p:sldLayoutId id="2147484610" r:id="rId18"/>
    <p:sldLayoutId id="2147484611" r:id="rId19"/>
    <p:sldLayoutId id="2147484612" r:id="rId20"/>
    <p:sldLayoutId id="2147484613" r:id="rId21"/>
    <p:sldLayoutId id="2147484614" r:id="rId22"/>
    <p:sldLayoutId id="2147484615" r:id="rId23"/>
    <p:sldLayoutId id="2147484616" r:id="rId24"/>
    <p:sldLayoutId id="2147484617" r:id="rId25"/>
    <p:sldLayoutId id="2147484618" r:id="rId26"/>
    <p:sldLayoutId id="2147484619" r:id="rId27"/>
    <p:sldLayoutId id="2147484620" r:id="rId28"/>
    <p:sldLayoutId id="2147484621" r:id="rId29"/>
    <p:sldLayoutId id="2147484622" r:id="rId30"/>
    <p:sldLayoutId id="2147484623" r:id="rId31"/>
    <p:sldLayoutId id="2147484624" r:id="rId32"/>
    <p:sldLayoutId id="2147484625" r:id="rId33"/>
    <p:sldLayoutId id="2147484626" r:id="rId34"/>
    <p:sldLayoutId id="214748462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783"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892" indent="-342892" algn="l" defTabSz="289281"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783" indent="-342892" algn="l" defTabSz="289281"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37" indent="-342892" algn="l" defTabSz="289281"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20" indent="-342892" algn="l" defTabSz="289281"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348" indent="-342892" algn="l" defTabSz="289281"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064238651"/>
      </p:ext>
    </p:extLst>
  </p:cSld>
  <p:clrMap bg1="lt1" tx1="dk1" bg2="dk2" tx2="lt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 id="2147484681" r:id="rId12"/>
    <p:sldLayoutId id="2147484682" r:id="rId13"/>
    <p:sldLayoutId id="2147484683" r:id="rId14"/>
    <p:sldLayoutId id="2147484684" r:id="rId15"/>
    <p:sldLayoutId id="2147484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449300297"/>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 id="2147484701" r:id="rId15"/>
    <p:sldLayoutId id="2147484702" r:id="rId16"/>
    <p:sldLayoutId id="2147484703" r:id="rId17"/>
    <p:sldLayoutId id="2147484704" r:id="rId18"/>
    <p:sldLayoutId id="2147484705" r:id="rId19"/>
    <p:sldLayoutId id="2147484706" r:id="rId20"/>
    <p:sldLayoutId id="2147484707" r:id="rId21"/>
    <p:sldLayoutId id="2147484708" r:id="rId22"/>
    <p:sldLayoutId id="2147484709" r:id="rId23"/>
    <p:sldLayoutId id="2147484710" r:id="rId24"/>
    <p:sldLayoutId id="2147484711" r:id="rId25"/>
    <p:sldLayoutId id="2147484712" r:id="rId26"/>
    <p:sldLayoutId id="2147484713" r:id="rId27"/>
    <p:sldLayoutId id="2147484714" r:id="rId28"/>
    <p:sldLayoutId id="2147484715" r:id="rId29"/>
    <p:sldLayoutId id="2147484716" r:id="rId30"/>
    <p:sldLayoutId id="2147484717" r:id="rId31"/>
    <p:sldLayoutId id="2147484718" r:id="rId32"/>
    <p:sldLayoutId id="2147484719" r:id="rId33"/>
    <p:sldLayoutId id="2147484720" r:id="rId34"/>
    <p:sldLayoutId id="2147484721" r:id="rId35"/>
    <p:sldLayoutId id="2147484722" r:id="rId36"/>
    <p:sldLayoutId id="2147484723" r:id="rId37"/>
    <p:sldLayoutId id="2147484724" r:id="rId38"/>
    <p:sldLayoutId id="2147484725" r:id="rId39"/>
    <p:sldLayoutId id="2147484726" r:id="rId40"/>
    <p:sldLayoutId id="2147484727"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84946"/>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 id="2147484740" r:id="rId12"/>
    <p:sldLayoutId id="2147484741" r:id="rId13"/>
    <p:sldLayoutId id="2147484742" r:id="rId14"/>
    <p:sldLayoutId id="2147484743" r:id="rId15"/>
    <p:sldLayoutId id="2147484744" r:id="rId16"/>
    <p:sldLayoutId id="2147484745" r:id="rId17"/>
    <p:sldLayoutId id="2147484746" r:id="rId18"/>
    <p:sldLayoutId id="2147484747" r:id="rId19"/>
    <p:sldLayoutId id="2147484748" r:id="rId20"/>
    <p:sldLayoutId id="2147484749" r:id="rId21"/>
    <p:sldLayoutId id="2147484750" r:id="rId22"/>
    <p:sldLayoutId id="2147484751" r:id="rId23"/>
    <p:sldLayoutId id="2147484752" r:id="rId24"/>
    <p:sldLayoutId id="2147484753" r:id="rId25"/>
    <p:sldLayoutId id="2147484754" r:id="rId26"/>
    <p:sldLayoutId id="2147484755" r:id="rId27"/>
    <p:sldLayoutId id="2147484756" r:id="rId28"/>
    <p:sldLayoutId id="2147484757" r:id="rId29"/>
    <p:sldLayoutId id="2147484758" r:id="rId30"/>
    <p:sldLayoutId id="2147484759" r:id="rId31"/>
    <p:sldLayoutId id="2147484760" r:id="rId32"/>
  </p:sldLayoutIdLst>
  <p:txStyles>
    <p:titleStyle>
      <a:lvl1pPr algn="l" defTabSz="289281" rtl="0" eaLnBrk="1" latinLnBrk="0" hangingPunct="1">
        <a:lnSpc>
          <a:spcPct val="90000"/>
        </a:lnSpc>
        <a:spcBef>
          <a:spcPct val="0"/>
        </a:spcBef>
        <a:buNone/>
        <a:defRPr sz="1519" kern="1200">
          <a:solidFill>
            <a:schemeClr val="bg1"/>
          </a:solidFill>
          <a:latin typeface="+mj-lt"/>
          <a:ea typeface="+mj-ea"/>
          <a:cs typeface="+mj-cs"/>
        </a:defRPr>
      </a:lvl1pPr>
    </p:titleStyle>
    <p:bodyStyle>
      <a:lvl1pPr marL="72321" indent="-72321" algn="l" defTabSz="289281" rtl="0" eaLnBrk="1" latinLnBrk="0" hangingPunct="1">
        <a:lnSpc>
          <a:spcPct val="90000"/>
        </a:lnSpc>
        <a:spcBef>
          <a:spcPts val="316"/>
        </a:spcBef>
        <a:buFont typeface="Arial" panose="020B0604020202020204" pitchFamily="34" charset="0"/>
        <a:buChar char="•"/>
        <a:defRPr sz="886" kern="1200">
          <a:solidFill>
            <a:schemeClr val="tx1"/>
          </a:solidFill>
          <a:latin typeface="+mn-lt"/>
          <a:ea typeface="+mn-ea"/>
          <a:cs typeface="+mn-cs"/>
        </a:defRPr>
      </a:lvl1pPr>
      <a:lvl2pPr marL="216959" indent="-72321" algn="l" defTabSz="289281" rtl="0" eaLnBrk="1" latinLnBrk="0" hangingPunct="1">
        <a:lnSpc>
          <a:spcPct val="90000"/>
        </a:lnSpc>
        <a:spcBef>
          <a:spcPts val="158"/>
        </a:spcBef>
        <a:buFont typeface="Arial" panose="020B0604020202020204" pitchFamily="34" charset="0"/>
        <a:buChar char="•"/>
        <a:defRPr sz="760" kern="1200">
          <a:solidFill>
            <a:schemeClr val="tx1"/>
          </a:solidFill>
          <a:latin typeface="+mn-lt"/>
          <a:ea typeface="+mn-ea"/>
          <a:cs typeface="+mn-cs"/>
        </a:defRPr>
      </a:lvl2pPr>
      <a:lvl3pPr marL="361598" indent="-72321" algn="l" defTabSz="289281" rtl="0" eaLnBrk="1" latinLnBrk="0" hangingPunct="1">
        <a:lnSpc>
          <a:spcPct val="90000"/>
        </a:lnSpc>
        <a:spcBef>
          <a:spcPts val="158"/>
        </a:spcBef>
        <a:buFont typeface="Arial" panose="020B0604020202020204" pitchFamily="34" charset="0"/>
        <a:buChar char="•"/>
        <a:defRPr sz="633" kern="1200">
          <a:solidFill>
            <a:schemeClr val="tx1"/>
          </a:solidFill>
          <a:latin typeface="+mn-lt"/>
          <a:ea typeface="+mn-ea"/>
          <a:cs typeface="+mn-cs"/>
        </a:defRPr>
      </a:lvl3pPr>
      <a:lvl4pPr marL="506238"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4pPr>
      <a:lvl5pPr marL="650878"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5pPr>
      <a:lvl6pPr marL="795516"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154"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796"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435"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742566839"/>
      </p:ext>
    </p:extLst>
  </p:cSld>
  <p:clrMap bg1="lt1" tx1="dk1" bg2="dk2" tx2="lt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86" name="Google Shape;86;p18"/>
          <p:cNvPicPr preferRelativeResize="0"/>
          <p:nvPr/>
        </p:nvPicPr>
        <p:blipFill rotWithShape="1">
          <a:blip r:embed="rId42">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858125456"/>
      </p:ext>
    </p:extLst>
  </p:cSld>
  <p:clrMap bg1="lt1" tx1="dk1" bg2="dk2" tx2="lt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 id="2147484784" r:id="rId12"/>
    <p:sldLayoutId id="2147484785" r:id="rId13"/>
    <p:sldLayoutId id="2147484786" r:id="rId14"/>
    <p:sldLayoutId id="2147484787" r:id="rId15"/>
    <p:sldLayoutId id="2147484788" r:id="rId16"/>
    <p:sldLayoutId id="2147484789" r:id="rId17"/>
    <p:sldLayoutId id="2147484790" r:id="rId18"/>
    <p:sldLayoutId id="2147484791" r:id="rId19"/>
    <p:sldLayoutId id="2147484792" r:id="rId20"/>
    <p:sldLayoutId id="2147484793" r:id="rId21"/>
    <p:sldLayoutId id="2147484794" r:id="rId22"/>
    <p:sldLayoutId id="2147484795" r:id="rId23"/>
    <p:sldLayoutId id="2147484796" r:id="rId24"/>
    <p:sldLayoutId id="2147484797" r:id="rId25"/>
    <p:sldLayoutId id="2147484798" r:id="rId26"/>
    <p:sldLayoutId id="2147484799" r:id="rId27"/>
    <p:sldLayoutId id="2147484800" r:id="rId28"/>
    <p:sldLayoutId id="2147484801" r:id="rId29"/>
    <p:sldLayoutId id="2147484802" r:id="rId30"/>
    <p:sldLayoutId id="2147484803" r:id="rId31"/>
    <p:sldLayoutId id="2147484804" r:id="rId32"/>
    <p:sldLayoutId id="2147484805" r:id="rId33"/>
    <p:sldLayoutId id="2147484806" r:id="rId34"/>
    <p:sldLayoutId id="2147484807" r:id="rId35"/>
    <p:sldLayoutId id="2147484808" r:id="rId36"/>
    <p:sldLayoutId id="2147484809" r:id="rId37"/>
    <p:sldLayoutId id="2147484810" r:id="rId38"/>
    <p:sldLayoutId id="2147484811" r:id="rId39"/>
    <p:sldLayoutId id="2147484812"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2123"/>
        <p:cNvGrpSpPr/>
        <p:nvPr/>
      </p:nvGrpSpPr>
      <p:grpSpPr>
        <a:xfrm>
          <a:off x="0" y="0"/>
          <a:ext cx="0" cy="0"/>
          <a:chOff x="0" y="0"/>
          <a:chExt cx="0" cy="0"/>
        </a:xfrm>
      </p:grpSpPr>
      <p:sp>
        <p:nvSpPr>
          <p:cNvPr id="3" name="TextBox 2">
            <a:extLst>
              <a:ext uri="{FF2B5EF4-FFF2-40B4-BE49-F238E27FC236}">
                <a16:creationId xmlns:a16="http://schemas.microsoft.com/office/drawing/2014/main" id="{A4B986B8-00E9-4B45-A802-E6501804EB45}"/>
              </a:ext>
            </a:extLst>
          </p:cNvPr>
          <p:cNvSpPr txBox="1"/>
          <p:nvPr userDrawn="1"/>
        </p:nvSpPr>
        <p:spPr>
          <a:xfrm>
            <a:off x="7802858"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352163753"/>
      </p:ext>
    </p:extLst>
  </p:cSld>
  <p:clrMap bg1="lt1" tx1="dk1" bg2="dk2" tx2="lt2" accent1="accent1" accent2="accent2" accent3="accent3" accent4="accent4" accent5="accent5" accent6="accent6" hlink="hlink" folHlink="folHlink"/>
  <p:sldLayoutIdLst>
    <p:sldLayoutId id="214748420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59D21B-3AD7-6947-AB65-73366BFCAEE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9441807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0" kern="1200">
          <a:solidFill>
            <a:schemeClr val="bg1"/>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5E4884-EED4-E94B-BEA2-E0841312C0C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BFEA2389-9224-DF4B-A32C-B29BA630CB7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03662-7D9E-C842-B132-67518FE9ABF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57A4C4-14E9-474B-8EE1-0975C43F5F62}" type="slidenum">
              <a:rPr lang="en-US" smtClean="0"/>
              <a:t>‹#›</a:t>
            </a:fld>
            <a:endParaRPr lang="en-US"/>
          </a:p>
        </p:txBody>
      </p:sp>
      <p:pic>
        <p:nvPicPr>
          <p:cNvPr id="8" name="Picture 7">
            <a:extLst>
              <a:ext uri="{FF2B5EF4-FFF2-40B4-BE49-F238E27FC236}">
                <a16:creationId xmlns:a16="http://schemas.microsoft.com/office/drawing/2014/main" id="{711854B9-152D-824F-A4FB-F8A219A94879}"/>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580739551"/>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705962517"/>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 id="2147484243" r:id="rId26"/>
    <p:sldLayoutId id="2147484244" r:id="rId27"/>
    <p:sldLayoutId id="2147484245" r:id="rId28"/>
    <p:sldLayoutId id="2147484246" r:id="rId29"/>
    <p:sldLayoutId id="2147484247" r:id="rId30"/>
    <p:sldLayoutId id="2147484248" r:id="rId31"/>
    <p:sldLayoutId id="2147484249" r:id="rId32"/>
    <p:sldLayoutId id="2147484250" r:id="rId33"/>
    <p:sldLayoutId id="2147484251" r:id="rId34"/>
    <p:sldLayoutId id="214748425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857450258"/>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 id="2147484288" r:id="rId23"/>
    <p:sldLayoutId id="2147484289" r:id="rId24"/>
    <p:sldLayoutId id="2147484290" r:id="rId25"/>
    <p:sldLayoutId id="2147484291" r:id="rId26"/>
    <p:sldLayoutId id="2147484292" r:id="rId27"/>
    <p:sldLayoutId id="2147484293" r:id="rId28"/>
    <p:sldLayoutId id="2147484294" r:id="rId29"/>
    <p:sldLayoutId id="2147484295" r:id="rId30"/>
    <p:sldLayoutId id="2147484296" r:id="rId31"/>
    <p:sldLayoutId id="2147484297" r:id="rId32"/>
    <p:sldLayoutId id="2147484298" r:id="rId33"/>
    <p:sldLayoutId id="2147484299" r:id="rId34"/>
    <p:sldLayoutId id="2147484300" r:id="rId35"/>
    <p:sldLayoutId id="2147484301" r:id="rId36"/>
    <p:sldLayoutId id="2147484302" r:id="rId37"/>
    <p:sldLayoutId id="2147484303" r:id="rId38"/>
    <p:sldLayoutId id="2147484304" r:id="rId39"/>
    <p:sldLayoutId id="2147484305" r:id="rId40"/>
    <p:sldLayoutId id="2147484306" r:id="rId41"/>
    <p:sldLayoutId id="2147484307" r:id="rId42"/>
    <p:sldLayoutId id="2147484308" r:id="rId43"/>
    <p:sldLayoutId id="2147484309" r:id="rId4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42152574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pic>
        <p:nvPicPr>
          <p:cNvPr id="4" name="Picture 3">
            <a:extLst>
              <a:ext uri="{FF2B5EF4-FFF2-40B4-BE49-F238E27FC236}">
                <a16:creationId xmlns:a16="http://schemas.microsoft.com/office/drawing/2014/main" id="{0869EC97-EA5D-4F44-8D24-E62C75EB9AB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5" name="TextBox 4">
            <a:extLst>
              <a:ext uri="{FF2B5EF4-FFF2-40B4-BE49-F238E27FC236}">
                <a16:creationId xmlns:a16="http://schemas.microsoft.com/office/drawing/2014/main" id="{70C89012-54D4-084A-859A-5A1AD68F940F}"/>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22391601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90716111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xml"/><Relationship Id="rId1" Type="http://schemas.openxmlformats.org/officeDocument/2006/relationships/slideLayout" Target="../slideLayouts/slideLayout3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1.xml"/><Relationship Id="rId1" Type="http://schemas.openxmlformats.org/officeDocument/2006/relationships/slideLayout" Target="../slideLayouts/slideLayout3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2.xml"/><Relationship Id="rId1" Type="http://schemas.openxmlformats.org/officeDocument/2006/relationships/slideLayout" Target="../slideLayouts/slideLayout3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3.xml"/><Relationship Id="rId1" Type="http://schemas.openxmlformats.org/officeDocument/2006/relationships/slideLayout" Target="../slideLayouts/slideLayout311.xml"/><Relationship Id="rId4" Type="http://schemas.openxmlformats.org/officeDocument/2006/relationships/image" Target="../media/image134.png"/></Relationships>
</file>

<file path=ppt/slides/_rels/slide1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4.xml"/><Relationship Id="rId1" Type="http://schemas.openxmlformats.org/officeDocument/2006/relationships/slideLayout" Target="../slideLayouts/slideLayout311.xml"/><Relationship Id="rId4" Type="http://schemas.openxmlformats.org/officeDocument/2006/relationships/image" Target="../media/image136.png"/></Relationships>
</file>

<file path=ppt/slides/_rels/slide1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5.xml"/><Relationship Id="rId1" Type="http://schemas.openxmlformats.org/officeDocument/2006/relationships/slideLayout" Target="../slideLayouts/slideLayout3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6.xml"/><Relationship Id="rId1" Type="http://schemas.openxmlformats.org/officeDocument/2006/relationships/slideLayout" Target="../slideLayouts/slideLayout3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7.xml"/><Relationship Id="rId1" Type="http://schemas.openxmlformats.org/officeDocument/2006/relationships/slideLayout" Target="../slideLayouts/slideLayout311.xml"/><Relationship Id="rId6" Type="http://schemas.openxmlformats.org/officeDocument/2006/relationships/hyperlink" Target="https://www.youtube.com/watch?v=jpdwljAJPyg" TargetMode="External"/><Relationship Id="rId5" Type="http://schemas.openxmlformats.org/officeDocument/2006/relationships/image" Target="../media/image135.png"/><Relationship Id="rId4" Type="http://schemas.openxmlformats.org/officeDocument/2006/relationships/image" Target="../media/image139.png"/></Relationships>
</file>

<file path=ppt/slides/_rels/slide1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8.xml"/><Relationship Id="rId1" Type="http://schemas.openxmlformats.org/officeDocument/2006/relationships/slideLayout" Target="../slideLayouts/slideLayout311.xml"/><Relationship Id="rId4" Type="http://schemas.openxmlformats.org/officeDocument/2006/relationships/image" Target="../media/image141.png"/></Relationships>
</file>

<file path=ppt/slides/_rels/slide1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9.xml"/><Relationship Id="rId1" Type="http://schemas.openxmlformats.org/officeDocument/2006/relationships/slideLayout" Target="../slideLayouts/slideLayout311.xml"/><Relationship Id="rId5" Type="http://schemas.openxmlformats.org/officeDocument/2006/relationships/hyperlink" Target="https://community.brightspace.com/s/article/Release-Conditions-Quick-Reference-Guide" TargetMode="External"/><Relationship Id="rId4" Type="http://schemas.openxmlformats.org/officeDocument/2006/relationships/hyperlink" Target="https://community.brightspace.com/s/article/Release-condition-typ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xml"/><Relationship Id="rId1" Type="http://schemas.openxmlformats.org/officeDocument/2006/relationships/slideLayout" Target="../slideLayouts/slideLayout189.xml"/><Relationship Id="rId5" Type="http://schemas.openxmlformats.org/officeDocument/2006/relationships/image" Target="../media/image115.png"/><Relationship Id="rId4" Type="http://schemas.openxmlformats.org/officeDocument/2006/relationships/image" Target="../media/image39.png"/></Relationships>
</file>

<file path=ppt/slides/_rels/slide2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0.xml"/><Relationship Id="rId1" Type="http://schemas.openxmlformats.org/officeDocument/2006/relationships/slideLayout" Target="../slideLayouts/slideLayout311.xml"/></Relationships>
</file>

<file path=ppt/slides/_rels/slide21.xml.rels><?xml version="1.0" encoding="UTF-8" standalone="yes" ?><Relationships xmlns="http://schemas.openxmlformats.org/package/2006/relationships"><Relationship Id="rId3" Target="../media/image144.jpeg" Type="http://schemas.openxmlformats.org/officeDocument/2006/relationships/image"/><Relationship Id="rId2" Target="../notesSlides/notesSlide21.xml" Type="http://schemas.openxmlformats.org/officeDocument/2006/relationships/notesSlide"/><Relationship Id="rId1" Target="../slideLayouts/slideLayout311.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145.jpeg" Type="http://schemas.openxmlformats.org/officeDocument/2006/relationships/image"/><Relationship Id="rId2" Target="../notesSlides/notesSlide22.xml" Type="http://schemas.openxmlformats.org/officeDocument/2006/relationships/notesSlide"/><Relationship Id="rId1" Target="../slideLayouts/slideLayout311.xml" Type="http://schemas.openxmlformats.org/officeDocument/2006/relationships/slideLayout"/></Relationships>
</file>

<file path=ppt/slides/_rels/slide2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3.xml"/><Relationship Id="rId1" Type="http://schemas.openxmlformats.org/officeDocument/2006/relationships/slideLayout" Target="../slideLayouts/slideLayout3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arget="../media/image148.jpeg" Type="http://schemas.openxmlformats.org/officeDocument/2006/relationships/image"/><Relationship Id="rId1" Target="../slideLayouts/slideLayout181.xml" Type="http://schemas.openxmlformats.org/officeDocument/2006/relationships/slideLayout"/></Relationships>
</file>

<file path=ppt/slides/_rels/slide26.xml.rels><?xml version="1.0" encoding="UTF-8" standalone="yes"?>
<Relationships xmlns="http://schemas.openxmlformats.org/package/2006/relationships"><Relationship Id="rId3" Type="http://schemas.openxmlformats.org/officeDocument/2006/relationships/hyperlink" Target="https://community.brightspace.com/servlet/fileField?entityId=ka55W00000003eeQAA&amp;field=Attachment__Body__s" TargetMode="External"/><Relationship Id="rId2" Type="http://schemas.openxmlformats.org/officeDocument/2006/relationships/notesSlide" Target="../notesSlides/notesSlide25.xml"/><Relationship Id="rId1" Type="http://schemas.openxmlformats.org/officeDocument/2006/relationships/slideLayout" Target="../slideLayouts/slideLayout191.xml"/><Relationship Id="rId5" Type="http://schemas.openxmlformats.org/officeDocument/2006/relationships/hyperlink" Target="https://www.youtube.com/watch?v=jpdwljAJPyg" TargetMode="External"/><Relationship Id="rId4" Type="http://schemas.openxmlformats.org/officeDocument/2006/relationships/hyperlink" Target="https://www.d2l.com/d2l-supports-parents/?utm_source=twitter&amp;utm_medium=social&amp;utm_campaign=COVID19-FY20-D2L-Social-Media-all-Twitter" TargetMode="External"/></Relationships>
</file>

<file path=ppt/slides/_rels/slide27.xml.rels><?xml version="1.0" encoding="UTF-8" standalone="yes"?>
<Relationships xmlns="http://schemas.openxmlformats.org/package/2006/relationships"><Relationship Id="rId13" Type="http://schemas.openxmlformats.org/officeDocument/2006/relationships/hyperlink" Target="https://www.youtube.com/watch?v=UZXpIF6Qc7c&amp;list=PLxHabmZzFY6mzKPQBIKAVAr49gDLiR_6N&amp;index=4" TargetMode="External"/><Relationship Id="rId18" Type="http://schemas.openxmlformats.org/officeDocument/2006/relationships/hyperlink" Target="https://telo.brightspacestreaming.com/87/Watch/31.aspx?lti=Valence" TargetMode="External"/><Relationship Id="rId26" Type="http://schemas.openxmlformats.org/officeDocument/2006/relationships/hyperlink" Target="https://www.youtube.com/watch?v=G5h2qiaN1o8" TargetMode="External"/><Relationship Id="rId3" Type="http://schemas.openxmlformats.org/officeDocument/2006/relationships/hyperlink" Target="https://www.youtube.com/watch?v=-sRyXi2bNp4" TargetMode="External"/><Relationship Id="rId21" Type="http://schemas.openxmlformats.org/officeDocument/2006/relationships/hyperlink" Target="https://www.youtube.com/watch?v=fpYw7NhnZ0w&amp;list=PLxHabmZzFY6ndYaMepW610n7YhduljyDH&amp;index=3" TargetMode="External"/><Relationship Id="rId34" Type="http://schemas.openxmlformats.org/officeDocument/2006/relationships/hyperlink" Target="https://www.youtube.com/watch?v=haOnWveRl14&amp;list=PLxHabmZzFY6lP9wYSNGVZr9zkB3NNJO-Z" TargetMode="External"/><Relationship Id="rId7" Type="http://schemas.openxmlformats.org/officeDocument/2006/relationships/hyperlink" Target="https://www.youtube.com/watch?v=0EB-YiCz87w" TargetMode="External"/><Relationship Id="rId12" Type="http://schemas.openxmlformats.org/officeDocument/2006/relationships/hyperlink" Target="https://www.youtube.com/watch?v=CTdLtnPy7o4" TargetMode="External"/><Relationship Id="rId17" Type="http://schemas.openxmlformats.org/officeDocument/2006/relationships/hyperlink" Target="https://telo.brightspacestreaming.com/87/Watch/30.aspx?lti=Valence" TargetMode="External"/><Relationship Id="rId25" Type="http://schemas.openxmlformats.org/officeDocument/2006/relationships/hyperlink" Target="https://community.brightspace.com/s/article/Quiz-Question-Converter" TargetMode="External"/><Relationship Id="rId33" Type="http://schemas.openxmlformats.org/officeDocument/2006/relationships/hyperlink" Target="https://telo.brightspacestreaming.com/87/Watch/26.aspx?lti=Valence" TargetMode="External"/><Relationship Id="rId2" Type="http://schemas.openxmlformats.org/officeDocument/2006/relationships/notesSlide" Target="../notesSlides/notesSlide26.xml"/><Relationship Id="rId16" Type="http://schemas.openxmlformats.org/officeDocument/2006/relationships/hyperlink" Target="https://telo.brightspacestreaming.com/87/Watch/29.aspx?lti=Valence" TargetMode="External"/><Relationship Id="rId20" Type="http://schemas.openxmlformats.org/officeDocument/2006/relationships/hyperlink" Target="https://www.youtube.com/watch?v=dQPP--pQYbQ&amp;list=PLxHabmZzFY6ndYaMepW610n7YhduljyDH&amp;index=2" TargetMode="External"/><Relationship Id="rId29" Type="http://schemas.openxmlformats.org/officeDocument/2006/relationships/hyperlink" Target="https://www.youtube.com/watch?v=hThRRADR478&amp;list=PLxHabmZzFY6leyLzxIqHyxTqSEKyVxzoN&amp;index=2" TargetMode="External"/><Relationship Id="rId1" Type="http://schemas.openxmlformats.org/officeDocument/2006/relationships/slideLayout" Target="../slideLayouts/slideLayout329.xml"/><Relationship Id="rId6" Type="http://schemas.openxmlformats.org/officeDocument/2006/relationships/hyperlink" Target="https://www.youtube.com/watch?v=C5yO_WVjUiw" TargetMode="External"/><Relationship Id="rId11" Type="http://schemas.openxmlformats.org/officeDocument/2006/relationships/hyperlink" Target="https://www.youtube.com/watch?v=AoZFwfDcjHs&amp;t=5s" TargetMode="External"/><Relationship Id="rId24" Type="http://schemas.openxmlformats.org/officeDocument/2006/relationships/hyperlink" Target="https://www.youtube.com/watch?v=2FJf4wWeJe8&amp;list=PLxHabmZzFY6kAoPnl_PgFb9q-qCbRST3m&amp;index=3" TargetMode="External"/><Relationship Id="rId32" Type="http://schemas.openxmlformats.org/officeDocument/2006/relationships/hyperlink" Target="https://telo.brightspacestreaming.com/87/Watch/113.aspx?lti=Valence" TargetMode="External"/><Relationship Id="rId5" Type="http://schemas.openxmlformats.org/officeDocument/2006/relationships/hyperlink" Target="https://www.youtube.com/watch?v=4nhcm5imXKA" TargetMode="External"/><Relationship Id="rId15" Type="http://schemas.openxmlformats.org/officeDocument/2006/relationships/hyperlink" Target="https://www.youtube.com/watch?v=xNabPZe9d5I" TargetMode="External"/><Relationship Id="rId23" Type="http://schemas.openxmlformats.org/officeDocument/2006/relationships/hyperlink" Target="https://www.youtube.com/watch?v=nHiqtyf7pvI" TargetMode="External"/><Relationship Id="rId28" Type="http://schemas.openxmlformats.org/officeDocument/2006/relationships/hyperlink" Target="https://www.youtube.com/watch?v=51yxwGJ-SYs&amp;list=PLxHabmZzFY6leyLzxIqHyxTqSEKyVxzoN" TargetMode="External"/><Relationship Id="rId10" Type="http://schemas.openxmlformats.org/officeDocument/2006/relationships/hyperlink" Target="https://www.youtube.com/watch?v=AoZFwfDcjHs&amp;list=PLxHabmZzFY6mzKPQBIKAVAr49gDLiR_6N" TargetMode="External"/><Relationship Id="rId19" Type="http://schemas.openxmlformats.org/officeDocument/2006/relationships/hyperlink" Target="https://www.youtube.com/watch?v=UxhzxWbipwo" TargetMode="External"/><Relationship Id="rId31" Type="http://schemas.openxmlformats.org/officeDocument/2006/relationships/hyperlink" Target="https://www.youtube.com/watch?v=bo4oyOsplJw&amp;list=PLxHabmZzFY6leyLzxIqHyxTqSEKyVxzoN&amp;index=6" TargetMode="External"/><Relationship Id="rId4" Type="http://schemas.openxmlformats.org/officeDocument/2006/relationships/hyperlink" Target="https://www.youtube.com/watch?v=0EB-YiCz87w&amp;t=3s" TargetMode="External"/><Relationship Id="rId9" Type="http://schemas.openxmlformats.org/officeDocument/2006/relationships/hyperlink" Target="https://www.youtube.com/watch?v=lOQdYOVPuCE" TargetMode="External"/><Relationship Id="rId14" Type="http://schemas.openxmlformats.org/officeDocument/2006/relationships/hyperlink" Target="https://www.youtube.com/watch?v=IIV4BOInnJM&amp;list=PLxHabmZzFY6mzKPQBIKAVAr49gDLiR_6N&amp;index=7" TargetMode="External"/><Relationship Id="rId22" Type="http://schemas.openxmlformats.org/officeDocument/2006/relationships/hyperlink" Target="https://telo.brightspacestreaming.com/87/Watch/182.aspx?lti=Valence" TargetMode="External"/><Relationship Id="rId27" Type="http://schemas.openxmlformats.org/officeDocument/2006/relationships/hyperlink" Target="https://www.youtube.com/watch?v=lCp1kYhARCc" TargetMode="External"/><Relationship Id="rId30" Type="http://schemas.openxmlformats.org/officeDocument/2006/relationships/hyperlink" Target="https://www.youtube.com/watch?v=IRdoP_9k44w&amp;list=PLxHabmZzFY6leyLzxIqHyxTqSEKyVxzoN&amp;index=3" TargetMode="External"/><Relationship Id="rId8" Type="http://schemas.openxmlformats.org/officeDocument/2006/relationships/hyperlink" Target="https://www.youtube.com/watch?v=AyTGZsd5q3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xml"/><Relationship Id="rId1" Type="http://schemas.openxmlformats.org/officeDocument/2006/relationships/slideLayout" Target="../slideLayouts/slideLayout149.xml"/><Relationship Id="rId4" Type="http://schemas.openxmlformats.org/officeDocument/2006/relationships/image" Target="../media/image1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arget="../media/image118.jpeg" Type="http://schemas.openxmlformats.org/officeDocument/2006/relationships/image"/><Relationship Id="rId2" Target="../notesSlides/notesSlide6.xml" Type="http://schemas.openxmlformats.org/officeDocument/2006/relationships/notesSlide"/><Relationship Id="rId1" Target="../slideLayouts/slideLayout225.xml" Type="http://schemas.openxmlformats.org/officeDocument/2006/relationships/slideLayout"/><Relationship Id="rId5" Target="../media/image120.png" Type="http://schemas.openxmlformats.org/officeDocument/2006/relationships/image"/><Relationship Id="rId4" Target="../media/image119.jpeg" Type="http://schemas.openxmlformats.org/officeDocument/2006/relationships/image"/></Relationships>
</file>

<file path=ppt/slides/_rels/slide7.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notesSlide" Target="../notesSlides/notesSlide7.xml"/><Relationship Id="rId1" Type="http://schemas.openxmlformats.org/officeDocument/2006/relationships/slideLayout" Target="../slideLayouts/slideLayout61.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8.xml"/><Relationship Id="rId1" Type="http://schemas.openxmlformats.org/officeDocument/2006/relationships/slideLayout" Target="../slideLayouts/slideLayout68.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17BD55-E895-4E9B-B6E5-D56C7AE5B180}"/>
              </a:ext>
            </a:extLst>
          </p:cNvPr>
          <p:cNvSpPr txBox="1">
            <a:spLocks/>
          </p:cNvSpPr>
          <p:nvPr/>
        </p:nvSpPr>
        <p:spPr>
          <a:xfrm>
            <a:off x="469542" y="1013753"/>
            <a:ext cx="6763017" cy="470081"/>
          </a:xfrm>
          <a:prstGeom prst="rect">
            <a:avLst/>
          </a:prstGeom>
        </p:spPr>
        <p:txBody>
          <a:bodyPr anchor="b"/>
          <a:lstStyle>
            <a:lvl1pPr algn="l" defTabSz="685800" rtl="0" eaLnBrk="1" latinLnBrk="0" hangingPunct="1">
              <a:lnSpc>
                <a:spcPct val="90000"/>
              </a:lnSpc>
              <a:spcBef>
                <a:spcPct val="0"/>
              </a:spcBef>
              <a:buNone/>
              <a:defRPr sz="2250" kern="1200">
                <a:solidFill>
                  <a:schemeClr val="tx1">
                    <a:lumMod val="65000"/>
                    <a:lumOff val="35000"/>
                  </a:schemeClr>
                </a:solidFill>
                <a:latin typeface="+mj-lt"/>
                <a:ea typeface="+mj-ea"/>
                <a:cs typeface="+mj-cs"/>
              </a:defRPr>
            </a:lvl1pPr>
          </a:lstStyle>
          <a:p>
            <a:pPr>
              <a:buClrTx/>
              <a:buFontTx/>
            </a:pPr>
            <a:r>
              <a:rPr lang="en-US"/>
              <a:t>Hi presenter! Read me before using!</a:t>
            </a:r>
          </a:p>
        </p:txBody>
      </p:sp>
      <p:sp>
        <p:nvSpPr>
          <p:cNvPr id="7" name="Text Placeholder 2">
            <a:extLst>
              <a:ext uri="{FF2B5EF4-FFF2-40B4-BE49-F238E27FC236}">
                <a16:creationId xmlns:a16="http://schemas.microsoft.com/office/drawing/2014/main" id="{06BD689E-B0B0-40A2-B413-A940ACB4D9AF}"/>
              </a:ext>
            </a:extLst>
          </p:cNvPr>
          <p:cNvSpPr txBox="1">
            <a:spLocks/>
          </p:cNvSpPr>
          <p:nvPr/>
        </p:nvSpPr>
        <p:spPr>
          <a:xfrm>
            <a:off x="1129" y="1704610"/>
            <a:ext cx="9142871" cy="2752698"/>
          </a:xfrm>
          <a:prstGeom prst="rect">
            <a:avLst/>
          </a:prstGeom>
        </p:spPr>
        <p:txBody>
          <a:bodyPr/>
          <a:lstStyle>
            <a:lvl1pPr marL="0" indent="0" algn="l" defTabSz="685800" rtl="0" eaLnBrk="1" latinLnBrk="0" hangingPunct="1">
              <a:lnSpc>
                <a:spcPct val="100000"/>
              </a:lnSpc>
              <a:spcBef>
                <a:spcPts val="0"/>
              </a:spcBef>
              <a:buFont typeface="Arial" panose="020B0604020202020204" pitchFamily="34" charset="0"/>
              <a:buNone/>
              <a:defRPr sz="1350" b="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lrTx/>
              <a:buFont typeface="Arial" panose="020B0604020202020204" pitchFamily="34" charset="0"/>
              <a:buChar char="•"/>
            </a:pPr>
            <a:r>
              <a:rPr lang="en-US" sz="1100" dirty="0">
                <a:solidFill>
                  <a:srgbClr val="565A5C"/>
                </a:solidFill>
              </a:rPr>
              <a:t>This webinar resource is almost ready for you to use! Be sure to:</a:t>
            </a:r>
          </a:p>
          <a:p>
            <a:pPr marL="971550" lvl="1" indent="-285750">
              <a:buClrTx/>
            </a:pPr>
            <a:r>
              <a:rPr lang="en-US" sz="1100" dirty="0">
                <a:solidFill>
                  <a:srgbClr val="565A5C"/>
                </a:solidFill>
              </a:rPr>
              <a:t>Look through and add  custom information</a:t>
            </a:r>
          </a:p>
          <a:p>
            <a:pPr marL="1428750" lvl="2" indent="-285750">
              <a:buClrTx/>
            </a:pPr>
            <a:r>
              <a:rPr lang="en-US" sz="1000" dirty="0">
                <a:solidFill>
                  <a:srgbClr val="565A5C"/>
                </a:solidFill>
              </a:rPr>
              <a:t>Slide #2- Title slide (date)</a:t>
            </a:r>
          </a:p>
          <a:p>
            <a:pPr marL="1428750" lvl="2" indent="-285750">
              <a:buClrTx/>
            </a:pPr>
            <a:r>
              <a:rPr lang="en-US" sz="1000" dirty="0">
                <a:solidFill>
                  <a:srgbClr val="565A5C"/>
                </a:solidFill>
              </a:rPr>
              <a:t>Slide 3- Presenter information</a:t>
            </a:r>
          </a:p>
          <a:p>
            <a:pPr marL="1428750" lvl="2" indent="-285750">
              <a:buClrTx/>
            </a:pPr>
            <a:r>
              <a:rPr lang="en-US" sz="1000" dirty="0">
                <a:solidFill>
                  <a:srgbClr val="565A5C"/>
                </a:solidFill>
              </a:rPr>
              <a:t>Slide 5- Housekeeping items</a:t>
            </a:r>
          </a:p>
          <a:p>
            <a:pPr marL="1428750" lvl="2" indent="-285750">
              <a:buClrTx/>
            </a:pPr>
            <a:r>
              <a:rPr lang="en-US" sz="1000" dirty="0">
                <a:solidFill>
                  <a:srgbClr val="565A5C"/>
                </a:solidFill>
              </a:rPr>
              <a:t>Slide 7- Personalizing your Online Classroom (optional)</a:t>
            </a:r>
          </a:p>
          <a:p>
            <a:pPr marL="1428750" lvl="2" indent="-285750">
              <a:buClrTx/>
            </a:pPr>
            <a:r>
              <a:rPr lang="en-US" sz="1000" dirty="0">
                <a:solidFill>
                  <a:srgbClr val="565A5C"/>
                </a:solidFill>
              </a:rPr>
              <a:t>Slide 26- Resources (optional)</a:t>
            </a:r>
          </a:p>
          <a:p>
            <a:pPr marL="1428750" lvl="2" indent="-285750">
              <a:buClrTx/>
            </a:pPr>
            <a:r>
              <a:rPr lang="en-US" sz="1000">
                <a:solidFill>
                  <a:srgbClr val="565A5C"/>
                </a:solidFill>
              </a:rPr>
              <a:t>Slide 28- </a:t>
            </a:r>
            <a:r>
              <a:rPr lang="en-US" sz="1000" dirty="0">
                <a:solidFill>
                  <a:srgbClr val="565A5C"/>
                </a:solidFill>
              </a:rPr>
              <a:t>Thank you slide </a:t>
            </a:r>
          </a:p>
          <a:p>
            <a:pPr marL="1143000" lvl="2" indent="0">
              <a:buClrTx/>
              <a:buNone/>
            </a:pPr>
            <a:endParaRPr lang="en-US" sz="1000" dirty="0">
              <a:solidFill>
                <a:srgbClr val="565A5C"/>
              </a:solidFill>
            </a:endParaRPr>
          </a:p>
          <a:p>
            <a:pPr marL="285750" indent="-285750">
              <a:buClrTx/>
              <a:buFont typeface="Arial" panose="020B0604020202020204" pitchFamily="34" charset="0"/>
              <a:buChar char="•"/>
            </a:pPr>
            <a:r>
              <a:rPr lang="en-US" sz="1100" dirty="0">
                <a:solidFill>
                  <a:srgbClr val="565A5C"/>
                </a:solidFill>
              </a:rPr>
              <a:t>There are presenter notes to help guide you- feel free to edit these</a:t>
            </a:r>
          </a:p>
          <a:p>
            <a:pPr marL="285750" indent="-285750">
              <a:buClrTx/>
              <a:buFont typeface="Arial" panose="020B0604020202020204" pitchFamily="34" charset="0"/>
              <a:buChar char="•"/>
            </a:pPr>
            <a:r>
              <a:rPr lang="en-US" sz="1100" dirty="0">
                <a:solidFill>
                  <a:srgbClr val="565A5C"/>
                </a:solidFill>
              </a:rPr>
              <a:t>This resource can be customized. Here are some examples of how you can personalize this slide deck to suit the needs of your educators and staff:</a:t>
            </a:r>
            <a:endParaRPr lang="en-US" sz="1000" dirty="0">
              <a:solidFill>
                <a:srgbClr val="565A5C"/>
              </a:solidFill>
            </a:endParaRPr>
          </a:p>
          <a:p>
            <a:pPr marL="1428750" lvl="2" indent="-285750">
              <a:buClrTx/>
            </a:pPr>
            <a:r>
              <a:rPr lang="en-US" sz="1000" dirty="0">
                <a:solidFill>
                  <a:srgbClr val="565A5C"/>
                </a:solidFill>
              </a:rPr>
              <a:t>Replace our images with screen shots from your environment</a:t>
            </a:r>
          </a:p>
          <a:p>
            <a:pPr marL="1428750" lvl="2" indent="-285750">
              <a:buClrTx/>
            </a:pPr>
            <a:r>
              <a:rPr lang="en-US" sz="1000" dirty="0">
                <a:solidFill>
                  <a:srgbClr val="565A5C"/>
                </a:solidFill>
              </a:rPr>
              <a:t>Read through slides and ensure terms and jargon will resonate with your board policies/ tool names in your Brightspace environment (i.e. Assignments vs Dropbox, Announcements vs News </a:t>
            </a:r>
            <a:r>
              <a:rPr lang="en-US" sz="1000" dirty="0" err="1">
                <a:solidFill>
                  <a:srgbClr val="565A5C"/>
                </a:solidFill>
              </a:rPr>
              <a:t>etc</a:t>
            </a:r>
            <a:r>
              <a:rPr lang="en-US" sz="1000" dirty="0">
                <a:solidFill>
                  <a:srgbClr val="565A5C"/>
                </a:solidFill>
              </a:rPr>
              <a:t>)</a:t>
            </a:r>
          </a:p>
          <a:p>
            <a:pPr marL="1428750" lvl="2" indent="-285750">
              <a:buClrTx/>
            </a:pPr>
            <a:r>
              <a:rPr lang="en-US" sz="1000" dirty="0">
                <a:solidFill>
                  <a:srgbClr val="565A5C"/>
                </a:solidFill>
              </a:rPr>
              <a:t>Add additional information to slides specific to your district, including how this helps meet district goals, improvements plans, strategic plans </a:t>
            </a:r>
            <a:r>
              <a:rPr lang="en-US" sz="1000" dirty="0" err="1">
                <a:solidFill>
                  <a:srgbClr val="565A5C"/>
                </a:solidFill>
              </a:rPr>
              <a:t>etc</a:t>
            </a:r>
            <a:endParaRPr lang="en-US" sz="1000" dirty="0">
              <a:solidFill>
                <a:srgbClr val="565A5C"/>
              </a:solidFill>
            </a:endParaRPr>
          </a:p>
          <a:p>
            <a:pPr marL="1428750" lvl="2" indent="-285750">
              <a:buClrTx/>
            </a:pPr>
            <a:r>
              <a:rPr lang="en-US" sz="1000" dirty="0">
                <a:solidFill>
                  <a:srgbClr val="565A5C"/>
                </a:solidFill>
              </a:rPr>
              <a:t>Include your district logo on slides or change the colors used to match your district branding</a:t>
            </a:r>
          </a:p>
          <a:p>
            <a:pPr lvl="1" indent="0">
              <a:buClrTx/>
              <a:buFont typeface="Arial" panose="020B0604020202020204" pitchFamily="34" charset="0"/>
              <a:buNone/>
            </a:pPr>
            <a:endParaRPr lang="en-US" sz="1200" dirty="0"/>
          </a:p>
          <a:p>
            <a:pPr marL="285750" indent="-285750">
              <a:buClrTx/>
              <a:buFont typeface="Arial" panose="020B0604020202020204" pitchFamily="34" charset="0"/>
              <a:buChar char="•"/>
            </a:pPr>
            <a:endParaRPr lang="en-US" sz="1200" dirty="0"/>
          </a:p>
          <a:p>
            <a:pPr lvl="2" indent="0">
              <a:buClrTx/>
              <a:buFont typeface="Arial" panose="020B0604020202020204" pitchFamily="34" charset="0"/>
              <a:buNone/>
            </a:pPr>
            <a:endParaRPr lang="en-US" sz="1200" dirty="0"/>
          </a:p>
          <a:p>
            <a:pPr marL="1428750" lvl="2" indent="-285750">
              <a:buClrTx/>
            </a:pPr>
            <a:endParaRPr lang="en-US" sz="1200" dirty="0"/>
          </a:p>
        </p:txBody>
      </p:sp>
    </p:spTree>
    <p:extLst>
      <p:ext uri="{BB962C8B-B14F-4D97-AF65-F5344CB8AC3E}">
        <p14:creationId xmlns:p14="http://schemas.microsoft.com/office/powerpoint/2010/main" val="109503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3" name="Picture 2">
            <a:extLst>
              <a:ext uri="{FF2B5EF4-FFF2-40B4-BE49-F238E27FC236}">
                <a16:creationId xmlns:a16="http://schemas.microsoft.com/office/drawing/2014/main" id="{045CEB98-1AF0-4081-9448-5CD1561D0873}"/>
              </a:ext>
            </a:extLst>
          </p:cNvPr>
          <p:cNvPicPr>
            <a:picLocks noChangeAspect="1"/>
          </p:cNvPicPr>
          <p:nvPr/>
        </p:nvPicPr>
        <p:blipFill>
          <a:blip r:embed="rId3"/>
          <a:stretch>
            <a:fillRect/>
          </a:stretch>
        </p:blipFill>
        <p:spPr>
          <a:xfrm>
            <a:off x="390525" y="1618928"/>
            <a:ext cx="8362950" cy="1244075"/>
          </a:xfrm>
          <a:prstGeom prst="rect">
            <a:avLst/>
          </a:prstGeom>
        </p:spPr>
      </p:pic>
      <p:sp>
        <p:nvSpPr>
          <p:cNvPr id="262" name="Google Shape;262;p48"/>
          <p:cNvSpPr txBox="1">
            <a:spLocks noGrp="1"/>
          </p:cNvSpPr>
          <p:nvPr>
            <p:ph type="title"/>
          </p:nvPr>
        </p:nvSpPr>
        <p:spPr>
          <a:xfrm>
            <a:off x="221450" y="381067"/>
            <a:ext cx="7246150" cy="993825"/>
          </a:xfrm>
          <a:prstGeom prst="rect">
            <a:avLst/>
          </a:prstGeom>
        </p:spPr>
        <p:txBody>
          <a:bodyPr spcFirstLastPara="1" wrap="square" lIns="68569" tIns="34275" rIns="68569" bIns="34275" anchor="t" anchorCtr="0">
            <a:noAutofit/>
          </a:bodyPr>
          <a:lstStyle/>
          <a:p>
            <a:r>
              <a:rPr lang="en-CA" dirty="0"/>
              <a:t>Edit your Navbar (1/2)	</a:t>
            </a:r>
            <a:endParaRPr dirty="0"/>
          </a:p>
        </p:txBody>
      </p:sp>
      <p:sp>
        <p:nvSpPr>
          <p:cNvPr id="6" name="Oval 5">
            <a:extLst>
              <a:ext uri="{FF2B5EF4-FFF2-40B4-BE49-F238E27FC236}">
                <a16:creationId xmlns:a16="http://schemas.microsoft.com/office/drawing/2014/main" id="{4A3EB80A-4E31-49E7-B60F-6D1AC2821572}"/>
              </a:ext>
            </a:extLst>
          </p:cNvPr>
          <p:cNvSpPr/>
          <p:nvPr/>
        </p:nvSpPr>
        <p:spPr>
          <a:xfrm>
            <a:off x="7370754" y="1458415"/>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7" name="Oval 6">
            <a:extLst>
              <a:ext uri="{FF2B5EF4-FFF2-40B4-BE49-F238E27FC236}">
                <a16:creationId xmlns:a16="http://schemas.microsoft.com/office/drawing/2014/main" id="{31A093AD-6107-4D80-9854-9CEA2473E324}"/>
              </a:ext>
            </a:extLst>
          </p:cNvPr>
          <p:cNvSpPr/>
          <p:nvPr/>
        </p:nvSpPr>
        <p:spPr>
          <a:xfrm>
            <a:off x="6766107" y="2089775"/>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1" name="Google Shape;274;p49">
            <a:extLst>
              <a:ext uri="{FF2B5EF4-FFF2-40B4-BE49-F238E27FC236}">
                <a16:creationId xmlns:a16="http://schemas.microsoft.com/office/drawing/2014/main" id="{768E76E4-032A-4214-A3B2-8D43E62B5D67}"/>
              </a:ext>
            </a:extLst>
          </p:cNvPr>
          <p:cNvSpPr txBox="1">
            <a:spLocks noGrp="1"/>
          </p:cNvSpPr>
          <p:nvPr>
            <p:ph type="body" idx="1"/>
          </p:nvPr>
        </p:nvSpPr>
        <p:spPr>
          <a:xfrm>
            <a:off x="221450" y="3694499"/>
            <a:ext cx="5794583" cy="1225945"/>
          </a:xfrm>
          <a:prstGeom prst="rect">
            <a:avLst/>
          </a:prstGeom>
        </p:spPr>
        <p:txBody>
          <a:bodyPr spcFirstLastPara="1" wrap="square" lIns="68569" tIns="34275" rIns="68569" bIns="34275" anchor="t" anchorCtr="0">
            <a:noAutofit/>
          </a:bodyPr>
          <a:lstStyle/>
          <a:p>
            <a:pPr marL="385763" indent="-385763">
              <a:spcBef>
                <a:spcPts val="316"/>
              </a:spcBef>
              <a:buSzPct val="100000"/>
              <a:buFont typeface="+mj-lt"/>
              <a:buAutoNum type="arabicPeriod"/>
            </a:pPr>
            <a:r>
              <a:rPr lang="en-US" sz="1350" dirty="0"/>
              <a:t>Place your cursor in the top right corner of your Navbar. An options menu will appear (the ellipsis). Click the menu.</a:t>
            </a:r>
          </a:p>
          <a:p>
            <a:pPr marL="385763" indent="-385763">
              <a:spcBef>
                <a:spcPts val="316"/>
              </a:spcBef>
              <a:buSzPct val="100000"/>
              <a:buFont typeface="+mj-lt"/>
              <a:buAutoNum type="arabicPeriod"/>
            </a:pPr>
            <a:r>
              <a:rPr lang="en-US" sz="1350" dirty="0"/>
              <a:t>Select “Edit This Navbar”</a:t>
            </a:r>
          </a:p>
          <a:p>
            <a:pPr marL="0" indent="0">
              <a:spcBef>
                <a:spcPts val="316"/>
              </a:spcBef>
            </a:pPr>
            <a:endParaRPr sz="1350" dirty="0"/>
          </a:p>
          <a:p>
            <a:pPr marL="0" indent="0">
              <a:spcBef>
                <a:spcPts val="316"/>
              </a:spcBef>
            </a:pPr>
            <a:endParaRPr sz="13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 name="Picture 1">
            <a:extLst>
              <a:ext uri="{FF2B5EF4-FFF2-40B4-BE49-F238E27FC236}">
                <a16:creationId xmlns:a16="http://schemas.microsoft.com/office/drawing/2014/main" id="{3A588354-9BC3-4C9D-A046-FC56F92F3B0F}"/>
              </a:ext>
            </a:extLst>
          </p:cNvPr>
          <p:cNvPicPr>
            <a:picLocks noChangeAspect="1"/>
          </p:cNvPicPr>
          <p:nvPr/>
        </p:nvPicPr>
        <p:blipFill>
          <a:blip r:embed="rId3"/>
          <a:stretch>
            <a:fillRect/>
          </a:stretch>
        </p:blipFill>
        <p:spPr>
          <a:xfrm>
            <a:off x="3494761" y="877979"/>
            <a:ext cx="5207366" cy="3723923"/>
          </a:xfrm>
          <a:prstGeom prst="rect">
            <a:avLst/>
          </a:prstGeom>
          <a:ln>
            <a:noFill/>
          </a:ln>
          <a:effectLst>
            <a:outerShdw blurRad="292100" dist="139700" dir="2700000" algn="tl" rotWithShape="0">
              <a:srgbClr val="333333">
                <a:alpha val="65000"/>
              </a:srgbClr>
            </a:outerShdw>
          </a:effectLst>
        </p:spPr>
      </p:pic>
      <p:sp>
        <p:nvSpPr>
          <p:cNvPr id="262" name="Google Shape;262;p48"/>
          <p:cNvSpPr txBox="1">
            <a:spLocks noGrp="1"/>
          </p:cNvSpPr>
          <p:nvPr>
            <p:ph type="title"/>
          </p:nvPr>
        </p:nvSpPr>
        <p:spPr>
          <a:xfrm>
            <a:off x="221450" y="381067"/>
            <a:ext cx="7246150" cy="993825"/>
          </a:xfrm>
          <a:prstGeom prst="rect">
            <a:avLst/>
          </a:prstGeom>
        </p:spPr>
        <p:txBody>
          <a:bodyPr spcFirstLastPara="1" wrap="square" lIns="68569" tIns="34275" rIns="68569" bIns="34275" anchor="t" anchorCtr="0">
            <a:noAutofit/>
          </a:bodyPr>
          <a:lstStyle/>
          <a:p>
            <a:r>
              <a:rPr lang="en-CA" dirty="0"/>
              <a:t>Edit your Navbar (2/2)	</a:t>
            </a:r>
            <a:endParaRPr dirty="0"/>
          </a:p>
        </p:txBody>
      </p:sp>
      <p:sp>
        <p:nvSpPr>
          <p:cNvPr id="6" name="Oval 5">
            <a:extLst>
              <a:ext uri="{FF2B5EF4-FFF2-40B4-BE49-F238E27FC236}">
                <a16:creationId xmlns:a16="http://schemas.microsoft.com/office/drawing/2014/main" id="{4A3EB80A-4E31-49E7-B60F-6D1AC2821572}"/>
              </a:ext>
            </a:extLst>
          </p:cNvPr>
          <p:cNvSpPr/>
          <p:nvPr/>
        </p:nvSpPr>
        <p:spPr>
          <a:xfrm>
            <a:off x="3305936" y="994121"/>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7" name="Oval 6">
            <a:extLst>
              <a:ext uri="{FF2B5EF4-FFF2-40B4-BE49-F238E27FC236}">
                <a16:creationId xmlns:a16="http://schemas.microsoft.com/office/drawing/2014/main" id="{31A093AD-6107-4D80-9854-9CEA2473E324}"/>
              </a:ext>
            </a:extLst>
          </p:cNvPr>
          <p:cNvSpPr/>
          <p:nvPr/>
        </p:nvSpPr>
        <p:spPr>
          <a:xfrm>
            <a:off x="3305936" y="2488733"/>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1" name="Google Shape;274;p49">
            <a:extLst>
              <a:ext uri="{FF2B5EF4-FFF2-40B4-BE49-F238E27FC236}">
                <a16:creationId xmlns:a16="http://schemas.microsoft.com/office/drawing/2014/main" id="{768E76E4-032A-4214-A3B2-8D43E62B5D67}"/>
              </a:ext>
            </a:extLst>
          </p:cNvPr>
          <p:cNvSpPr txBox="1">
            <a:spLocks noGrp="1"/>
          </p:cNvSpPr>
          <p:nvPr>
            <p:ph type="body" idx="1"/>
          </p:nvPr>
        </p:nvSpPr>
        <p:spPr>
          <a:xfrm>
            <a:off x="215926" y="1220220"/>
            <a:ext cx="3090825" cy="1225945"/>
          </a:xfrm>
          <a:prstGeom prst="rect">
            <a:avLst/>
          </a:prstGeom>
        </p:spPr>
        <p:txBody>
          <a:bodyPr spcFirstLastPara="1" wrap="square" lIns="68569" tIns="34275" rIns="68569" bIns="34275" anchor="t" anchorCtr="0">
            <a:noAutofit/>
          </a:bodyPr>
          <a:lstStyle/>
          <a:p>
            <a:pPr marL="385763" indent="-385763">
              <a:spcBef>
                <a:spcPts val="316"/>
              </a:spcBef>
              <a:buSzPct val="100000"/>
              <a:buFont typeface="+mj-lt"/>
              <a:buAutoNum type="arabicPeriod"/>
            </a:pPr>
            <a:r>
              <a:rPr lang="en-US" sz="1350" dirty="0"/>
              <a:t>Change title of your Navbar, if applicable </a:t>
            </a:r>
          </a:p>
          <a:p>
            <a:pPr marL="385763" indent="-385763">
              <a:spcBef>
                <a:spcPts val="316"/>
              </a:spcBef>
              <a:buSzPct val="100000"/>
              <a:buFont typeface="+mj-lt"/>
              <a:buAutoNum type="arabicPeriod"/>
            </a:pPr>
            <a:r>
              <a:rPr lang="en-US" sz="1350" dirty="0"/>
              <a:t>Drag and drop link tiles to reorder your Navbar or remove tool links to personalize your Navbar for your class</a:t>
            </a:r>
          </a:p>
          <a:p>
            <a:pPr marL="385763" indent="-385763">
              <a:spcBef>
                <a:spcPts val="316"/>
              </a:spcBef>
              <a:buSzPct val="100000"/>
              <a:buFont typeface="+mj-lt"/>
              <a:buAutoNum type="arabicPeriod"/>
            </a:pPr>
            <a:r>
              <a:rPr lang="en-US" sz="1350" dirty="0"/>
              <a:t>Add additional tool links or create a custom link (next slide)</a:t>
            </a:r>
          </a:p>
          <a:p>
            <a:pPr marL="385763" indent="-385763">
              <a:spcBef>
                <a:spcPts val="316"/>
              </a:spcBef>
              <a:buSzPct val="100000"/>
              <a:buFont typeface="+mj-lt"/>
              <a:buAutoNum type="arabicPeriod"/>
            </a:pPr>
            <a:r>
              <a:rPr lang="en-US" sz="1350" dirty="0"/>
              <a:t>Enable the Icon-Based Navbar or disable for a Text-Based Navbar</a:t>
            </a:r>
          </a:p>
          <a:p>
            <a:pPr marL="385763" indent="-385763">
              <a:spcBef>
                <a:spcPts val="316"/>
              </a:spcBef>
              <a:buSzPct val="100000"/>
              <a:buFont typeface="+mj-lt"/>
              <a:buAutoNum type="arabicPeriod"/>
            </a:pPr>
            <a:r>
              <a:rPr lang="en-US" sz="1350" dirty="0"/>
              <a:t>Save your changes and close the Navbar editing screen</a:t>
            </a:r>
          </a:p>
          <a:p>
            <a:pPr marL="0" indent="0">
              <a:spcBef>
                <a:spcPts val="316"/>
              </a:spcBef>
            </a:pPr>
            <a:endParaRPr sz="1350" dirty="0"/>
          </a:p>
          <a:p>
            <a:pPr marL="0" indent="0">
              <a:spcBef>
                <a:spcPts val="316"/>
              </a:spcBef>
            </a:pPr>
            <a:endParaRPr sz="1350" dirty="0"/>
          </a:p>
        </p:txBody>
      </p:sp>
      <p:sp>
        <p:nvSpPr>
          <p:cNvPr id="8" name="Oval 7">
            <a:extLst>
              <a:ext uri="{FF2B5EF4-FFF2-40B4-BE49-F238E27FC236}">
                <a16:creationId xmlns:a16="http://schemas.microsoft.com/office/drawing/2014/main" id="{E8CF45B9-0CA6-4811-8008-D7ABFA09F499}"/>
              </a:ext>
            </a:extLst>
          </p:cNvPr>
          <p:cNvSpPr/>
          <p:nvPr/>
        </p:nvSpPr>
        <p:spPr>
          <a:xfrm>
            <a:off x="3292511" y="3592614"/>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9" name="Oval 8">
            <a:extLst>
              <a:ext uri="{FF2B5EF4-FFF2-40B4-BE49-F238E27FC236}">
                <a16:creationId xmlns:a16="http://schemas.microsoft.com/office/drawing/2014/main" id="{56A246D4-6870-4E43-A3C2-0CB4CABAA1CE}"/>
              </a:ext>
            </a:extLst>
          </p:cNvPr>
          <p:cNvSpPr/>
          <p:nvPr/>
        </p:nvSpPr>
        <p:spPr>
          <a:xfrm>
            <a:off x="3292511" y="3934854"/>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4</a:t>
            </a:r>
          </a:p>
        </p:txBody>
      </p:sp>
      <p:sp>
        <p:nvSpPr>
          <p:cNvPr id="10" name="Oval 9">
            <a:extLst>
              <a:ext uri="{FF2B5EF4-FFF2-40B4-BE49-F238E27FC236}">
                <a16:creationId xmlns:a16="http://schemas.microsoft.com/office/drawing/2014/main" id="{EEA49FEE-F53B-42D7-8A55-B12935C3F0A4}"/>
              </a:ext>
            </a:extLst>
          </p:cNvPr>
          <p:cNvSpPr/>
          <p:nvPr/>
        </p:nvSpPr>
        <p:spPr>
          <a:xfrm>
            <a:off x="3292511" y="4312615"/>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5</a:t>
            </a:r>
          </a:p>
        </p:txBody>
      </p:sp>
    </p:spTree>
    <p:extLst>
      <p:ext uri="{BB962C8B-B14F-4D97-AF65-F5344CB8AC3E}">
        <p14:creationId xmlns:p14="http://schemas.microsoft.com/office/powerpoint/2010/main" val="58111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3" name="Picture 2">
            <a:extLst>
              <a:ext uri="{FF2B5EF4-FFF2-40B4-BE49-F238E27FC236}">
                <a16:creationId xmlns:a16="http://schemas.microsoft.com/office/drawing/2014/main" id="{34A86122-22FE-4F19-B9AB-A99E9EDB0514}"/>
              </a:ext>
            </a:extLst>
          </p:cNvPr>
          <p:cNvPicPr>
            <a:picLocks noChangeAspect="1"/>
          </p:cNvPicPr>
          <p:nvPr/>
        </p:nvPicPr>
        <p:blipFill>
          <a:blip r:embed="rId3"/>
          <a:stretch>
            <a:fillRect/>
          </a:stretch>
        </p:blipFill>
        <p:spPr>
          <a:xfrm>
            <a:off x="4325127" y="341827"/>
            <a:ext cx="3429000" cy="4616195"/>
          </a:xfrm>
          <a:prstGeom prst="rect">
            <a:avLst/>
          </a:prstGeom>
          <a:ln>
            <a:noFill/>
          </a:ln>
          <a:effectLst>
            <a:outerShdw blurRad="292100" dist="139700" dir="2700000" algn="tl" rotWithShape="0">
              <a:srgbClr val="333333">
                <a:alpha val="65000"/>
              </a:srgbClr>
            </a:outerShdw>
          </a:effectLst>
        </p:spPr>
      </p:pic>
      <p:sp>
        <p:nvSpPr>
          <p:cNvPr id="262" name="Google Shape;262;p48"/>
          <p:cNvSpPr txBox="1">
            <a:spLocks noGrp="1"/>
          </p:cNvSpPr>
          <p:nvPr>
            <p:ph type="title"/>
          </p:nvPr>
        </p:nvSpPr>
        <p:spPr>
          <a:xfrm>
            <a:off x="221450" y="381067"/>
            <a:ext cx="7246150" cy="993825"/>
          </a:xfrm>
          <a:prstGeom prst="rect">
            <a:avLst/>
          </a:prstGeom>
        </p:spPr>
        <p:txBody>
          <a:bodyPr spcFirstLastPara="1" wrap="square" lIns="68569" tIns="34275" rIns="68569" bIns="34275" anchor="t" anchorCtr="0">
            <a:noAutofit/>
          </a:bodyPr>
          <a:lstStyle/>
          <a:p>
            <a:r>
              <a:rPr lang="en-CA" dirty="0"/>
              <a:t>Adding a New Link	</a:t>
            </a:r>
            <a:endParaRPr dirty="0"/>
          </a:p>
        </p:txBody>
      </p:sp>
      <p:sp>
        <p:nvSpPr>
          <p:cNvPr id="266" name="Google Shape;266;p48"/>
          <p:cNvSpPr/>
          <p:nvPr/>
        </p:nvSpPr>
        <p:spPr>
          <a:xfrm>
            <a:off x="620025" y="1932788"/>
            <a:ext cx="3090825" cy="273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defTabSz="685800">
              <a:defRPr/>
            </a:pPr>
            <a:endParaRPr sz="1050">
              <a:ea typeface="+mn-ea"/>
            </a:endParaRPr>
          </a:p>
        </p:txBody>
      </p:sp>
      <p:sp>
        <p:nvSpPr>
          <p:cNvPr id="6" name="Oval 5">
            <a:extLst>
              <a:ext uri="{FF2B5EF4-FFF2-40B4-BE49-F238E27FC236}">
                <a16:creationId xmlns:a16="http://schemas.microsoft.com/office/drawing/2014/main" id="{4A3EB80A-4E31-49E7-B60F-6D1AC2821572}"/>
              </a:ext>
            </a:extLst>
          </p:cNvPr>
          <p:cNvSpPr/>
          <p:nvPr/>
        </p:nvSpPr>
        <p:spPr>
          <a:xfrm>
            <a:off x="4125083" y="995938"/>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7" name="Oval 6">
            <a:extLst>
              <a:ext uri="{FF2B5EF4-FFF2-40B4-BE49-F238E27FC236}">
                <a16:creationId xmlns:a16="http://schemas.microsoft.com/office/drawing/2014/main" id="{31A093AD-6107-4D80-9854-9CEA2473E324}"/>
              </a:ext>
            </a:extLst>
          </p:cNvPr>
          <p:cNvSpPr/>
          <p:nvPr/>
        </p:nvSpPr>
        <p:spPr>
          <a:xfrm>
            <a:off x="4137117" y="2405638"/>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1" name="Google Shape;274;p49">
            <a:extLst>
              <a:ext uri="{FF2B5EF4-FFF2-40B4-BE49-F238E27FC236}">
                <a16:creationId xmlns:a16="http://schemas.microsoft.com/office/drawing/2014/main" id="{768E76E4-032A-4214-A3B2-8D43E62B5D67}"/>
              </a:ext>
            </a:extLst>
          </p:cNvPr>
          <p:cNvSpPr txBox="1">
            <a:spLocks noGrp="1"/>
          </p:cNvSpPr>
          <p:nvPr>
            <p:ph type="body" idx="1"/>
          </p:nvPr>
        </p:nvSpPr>
        <p:spPr>
          <a:xfrm>
            <a:off x="215926" y="1220220"/>
            <a:ext cx="3090825" cy="1225945"/>
          </a:xfrm>
          <a:prstGeom prst="rect">
            <a:avLst/>
          </a:prstGeom>
        </p:spPr>
        <p:txBody>
          <a:bodyPr spcFirstLastPara="1" wrap="square" lIns="68569" tIns="34275" rIns="68569" bIns="34275" anchor="t" anchorCtr="0">
            <a:noAutofit/>
          </a:bodyPr>
          <a:lstStyle/>
          <a:p>
            <a:pPr marL="385763" indent="-385763">
              <a:spcBef>
                <a:spcPts val="316"/>
              </a:spcBef>
              <a:buSzPct val="100000"/>
              <a:buFont typeface="+mj-lt"/>
              <a:buAutoNum type="arabicPeriod"/>
            </a:pPr>
            <a:r>
              <a:rPr lang="en-US" sz="1350" dirty="0"/>
              <a:t>Search, browse or filter for the tool links you’re looking to add</a:t>
            </a:r>
          </a:p>
          <a:p>
            <a:pPr marL="842951" lvl="1" indent="-385763">
              <a:spcBef>
                <a:spcPts val="316"/>
              </a:spcBef>
              <a:buSzPct val="100000"/>
              <a:buFont typeface="Wingdings" panose="05000000000000000000" pitchFamily="2" charset="2"/>
              <a:buChar char="§"/>
            </a:pPr>
            <a:r>
              <a:rPr lang="en-US" sz="1050" dirty="0"/>
              <a:t>Custom Links= Created by you or your District</a:t>
            </a:r>
          </a:p>
          <a:p>
            <a:pPr marL="842951" lvl="1" indent="-385763">
              <a:spcBef>
                <a:spcPts val="316"/>
              </a:spcBef>
              <a:buSzPct val="100000"/>
              <a:buFont typeface="Wingdings" panose="05000000000000000000" pitchFamily="2" charset="2"/>
              <a:buChar char="§"/>
            </a:pPr>
            <a:r>
              <a:rPr lang="en-US" sz="1050" dirty="0"/>
              <a:t>Custom Groups= a cluster of tool links created by your District</a:t>
            </a:r>
          </a:p>
          <a:p>
            <a:pPr marL="842951" lvl="1" indent="-385763">
              <a:spcBef>
                <a:spcPts val="316"/>
              </a:spcBef>
              <a:buSzPct val="100000"/>
              <a:buFont typeface="Wingdings" panose="05000000000000000000" pitchFamily="2" charset="2"/>
              <a:buChar char="§"/>
            </a:pPr>
            <a:r>
              <a:rPr lang="en-US" sz="1050" dirty="0"/>
              <a:t>System Links= tool links created by D2L and available in Brightspace by default</a:t>
            </a:r>
          </a:p>
          <a:p>
            <a:pPr marL="385763" indent="-385763">
              <a:spcBef>
                <a:spcPts val="316"/>
              </a:spcBef>
              <a:buSzPct val="100000"/>
              <a:buFont typeface="+mj-lt"/>
              <a:buAutoNum type="arabicPeriod"/>
            </a:pPr>
            <a:r>
              <a:rPr lang="en-US" sz="1350" dirty="0"/>
              <a:t>Once you’ve found a link you want to add, click the box beside it to select it</a:t>
            </a:r>
          </a:p>
          <a:p>
            <a:pPr marL="385763" indent="-385763">
              <a:spcBef>
                <a:spcPts val="316"/>
              </a:spcBef>
              <a:buSzPct val="100000"/>
              <a:buFont typeface="+mj-lt"/>
              <a:buAutoNum type="arabicPeriod"/>
            </a:pPr>
            <a:r>
              <a:rPr lang="en-US" sz="1350" dirty="0"/>
              <a:t>OR create your own custom link for your Navbar (see next slide)</a:t>
            </a:r>
          </a:p>
          <a:p>
            <a:pPr marL="385763" indent="-385763">
              <a:spcBef>
                <a:spcPts val="316"/>
              </a:spcBef>
              <a:buSzPct val="100000"/>
              <a:buFont typeface="+mj-lt"/>
              <a:buAutoNum type="arabicPeriod"/>
            </a:pPr>
            <a:r>
              <a:rPr lang="en-US" sz="1350" dirty="0"/>
              <a:t>Add the link(s) you selected to your Navbar</a:t>
            </a:r>
          </a:p>
          <a:p>
            <a:pPr marL="0" indent="0">
              <a:spcBef>
                <a:spcPts val="316"/>
              </a:spcBef>
            </a:pPr>
            <a:endParaRPr sz="1350" dirty="0"/>
          </a:p>
          <a:p>
            <a:pPr marL="0" indent="0">
              <a:spcBef>
                <a:spcPts val="316"/>
              </a:spcBef>
            </a:pPr>
            <a:endParaRPr sz="1350" dirty="0"/>
          </a:p>
        </p:txBody>
      </p:sp>
      <p:sp>
        <p:nvSpPr>
          <p:cNvPr id="2" name="Rectangle 1">
            <a:extLst>
              <a:ext uri="{FF2B5EF4-FFF2-40B4-BE49-F238E27FC236}">
                <a16:creationId xmlns:a16="http://schemas.microsoft.com/office/drawing/2014/main" id="{05A9AB3A-1ED9-4F06-9DF9-962227323FBD}"/>
              </a:ext>
            </a:extLst>
          </p:cNvPr>
          <p:cNvSpPr/>
          <p:nvPr/>
        </p:nvSpPr>
        <p:spPr>
          <a:xfrm>
            <a:off x="4962525" y="1028700"/>
            <a:ext cx="2362200" cy="266700"/>
          </a:xfrm>
          <a:prstGeom prst="rect">
            <a:avLst/>
          </a:prstGeom>
          <a:noFill/>
          <a:ln w="57150">
            <a:solidFill>
              <a:srgbClr val="EF8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Arial"/>
            </a:endParaRPr>
          </a:p>
        </p:txBody>
      </p:sp>
      <p:sp>
        <p:nvSpPr>
          <p:cNvPr id="10" name="Oval 9">
            <a:extLst>
              <a:ext uri="{FF2B5EF4-FFF2-40B4-BE49-F238E27FC236}">
                <a16:creationId xmlns:a16="http://schemas.microsoft.com/office/drawing/2014/main" id="{CAEC0CC0-5A97-40CA-A81F-C4FF7DABAF0E}"/>
              </a:ext>
            </a:extLst>
          </p:cNvPr>
          <p:cNvSpPr/>
          <p:nvPr/>
        </p:nvSpPr>
        <p:spPr>
          <a:xfrm>
            <a:off x="4112333" y="593340"/>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2" name="Oval 11">
            <a:extLst>
              <a:ext uri="{FF2B5EF4-FFF2-40B4-BE49-F238E27FC236}">
                <a16:creationId xmlns:a16="http://schemas.microsoft.com/office/drawing/2014/main" id="{F6C2E295-C054-4792-8DB5-787688762FE9}"/>
              </a:ext>
            </a:extLst>
          </p:cNvPr>
          <p:cNvSpPr/>
          <p:nvPr/>
        </p:nvSpPr>
        <p:spPr>
          <a:xfrm>
            <a:off x="4082981" y="4532473"/>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4</a:t>
            </a:r>
          </a:p>
        </p:txBody>
      </p:sp>
      <p:sp>
        <p:nvSpPr>
          <p:cNvPr id="13" name="Rectangle 12">
            <a:extLst>
              <a:ext uri="{FF2B5EF4-FFF2-40B4-BE49-F238E27FC236}">
                <a16:creationId xmlns:a16="http://schemas.microsoft.com/office/drawing/2014/main" id="{8A162ACB-99D6-42F7-BE33-DB04163F4728}"/>
              </a:ext>
            </a:extLst>
          </p:cNvPr>
          <p:cNvSpPr/>
          <p:nvPr/>
        </p:nvSpPr>
        <p:spPr>
          <a:xfrm>
            <a:off x="6276975" y="639570"/>
            <a:ext cx="1196148" cy="332225"/>
          </a:xfrm>
          <a:prstGeom prst="rect">
            <a:avLst/>
          </a:prstGeom>
          <a:noFill/>
          <a:ln w="57150">
            <a:solidFill>
              <a:srgbClr val="EF8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Arial"/>
            </a:endParaRPr>
          </a:p>
        </p:txBody>
      </p:sp>
    </p:spTree>
    <p:extLst>
      <p:ext uri="{BB962C8B-B14F-4D97-AF65-F5344CB8AC3E}">
        <p14:creationId xmlns:p14="http://schemas.microsoft.com/office/powerpoint/2010/main" val="769630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8" name="Picture 7">
            <a:extLst>
              <a:ext uri="{FF2B5EF4-FFF2-40B4-BE49-F238E27FC236}">
                <a16:creationId xmlns:a16="http://schemas.microsoft.com/office/drawing/2014/main" id="{132F67D9-BD75-4A9C-B5A1-94F808E43B88}"/>
              </a:ext>
            </a:extLst>
          </p:cNvPr>
          <p:cNvPicPr>
            <a:picLocks noChangeAspect="1"/>
          </p:cNvPicPr>
          <p:nvPr/>
        </p:nvPicPr>
        <p:blipFill>
          <a:blip r:embed="rId3"/>
          <a:stretch>
            <a:fillRect/>
          </a:stretch>
        </p:blipFill>
        <p:spPr>
          <a:xfrm>
            <a:off x="2743200" y="828119"/>
            <a:ext cx="3070392" cy="334708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E2AA097-C653-4DFF-A3A5-B80DE8C46917}"/>
              </a:ext>
            </a:extLst>
          </p:cNvPr>
          <p:cNvPicPr>
            <a:picLocks noChangeAspect="1"/>
          </p:cNvPicPr>
          <p:nvPr/>
        </p:nvPicPr>
        <p:blipFill>
          <a:blip r:embed="rId4"/>
          <a:stretch>
            <a:fillRect/>
          </a:stretch>
        </p:blipFill>
        <p:spPr>
          <a:xfrm>
            <a:off x="5916766" y="780215"/>
            <a:ext cx="3099707" cy="3353456"/>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Create a Custom Link for your Navbar</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1446" y="985518"/>
            <a:ext cx="2208354"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1050" dirty="0"/>
              <a:t>Title your Custom Link</a:t>
            </a:r>
          </a:p>
          <a:p>
            <a:pPr marL="257175" indent="-257175">
              <a:spcBef>
                <a:spcPts val="316"/>
              </a:spcBef>
              <a:buSzPct val="100000"/>
              <a:buFont typeface="+mj-lt"/>
              <a:buAutoNum type="arabicPeriod"/>
            </a:pPr>
            <a:r>
              <a:rPr lang="en-US" sz="1050" dirty="0"/>
              <a:t>Attach the URL or </a:t>
            </a:r>
            <a:r>
              <a:rPr lang="en-US" sz="1050" dirty="0" err="1"/>
              <a:t>Quicklink</a:t>
            </a:r>
            <a:r>
              <a:rPr lang="en-US" sz="1050" dirty="0"/>
              <a:t> to another area of your Brightspace Course. This is where students will land once they’ve clicked the link in the Navbar</a:t>
            </a:r>
          </a:p>
          <a:p>
            <a:pPr marL="257175" indent="-257175">
              <a:spcBef>
                <a:spcPts val="316"/>
              </a:spcBef>
              <a:buSzPct val="100000"/>
              <a:buFont typeface="+mj-lt"/>
              <a:buAutoNum type="arabicPeriod"/>
            </a:pPr>
            <a:r>
              <a:rPr lang="en-US" sz="1050" dirty="0"/>
              <a:t>Decide what behavior the link will have: will it open in the same tab, a new tab </a:t>
            </a:r>
            <a:r>
              <a:rPr lang="en-US" sz="1050" dirty="0" err="1"/>
              <a:t>etc</a:t>
            </a:r>
            <a:endParaRPr lang="en-US" sz="1050" dirty="0"/>
          </a:p>
          <a:p>
            <a:pPr marL="257175" indent="-257175">
              <a:spcBef>
                <a:spcPts val="316"/>
              </a:spcBef>
              <a:buSzPct val="100000"/>
              <a:buFont typeface="+mj-lt"/>
              <a:buAutoNum type="arabicPeriod"/>
            </a:pPr>
            <a:r>
              <a:rPr lang="en-US" sz="1050" dirty="0"/>
              <a:t>Provide a description for your link so you remember what the link does for future use</a:t>
            </a:r>
          </a:p>
          <a:p>
            <a:pPr marL="257175" indent="-257175">
              <a:spcBef>
                <a:spcPts val="316"/>
              </a:spcBef>
              <a:buSzPct val="100000"/>
              <a:buFont typeface="+mj-lt"/>
              <a:buAutoNum type="arabicPeriod"/>
            </a:pPr>
            <a:r>
              <a:rPr lang="en-US" sz="1050" dirty="0"/>
              <a:t>Upload an icon for your link</a:t>
            </a:r>
          </a:p>
          <a:p>
            <a:pPr marL="257175" indent="-257175">
              <a:spcBef>
                <a:spcPts val="316"/>
              </a:spcBef>
              <a:buSzPct val="100000"/>
              <a:buFont typeface="+mj-lt"/>
              <a:buAutoNum type="arabicPeriod"/>
            </a:pPr>
            <a:r>
              <a:rPr lang="en-US" sz="1050" dirty="0"/>
              <a:t>Leave this unchecked if you want everyone in your course to see this icon. However, you can choose to limit which roles can and cannot see it. If this link is only for you as the educator, I would limit it so that only the “teacher” role (or whatever role you are in your District) could see the icon.</a:t>
            </a:r>
          </a:p>
          <a:p>
            <a:pPr marL="257175" indent="-257175">
              <a:spcBef>
                <a:spcPts val="316"/>
              </a:spcBef>
              <a:buSzPct val="100000"/>
              <a:buFont typeface="+mj-lt"/>
              <a:buAutoNum type="arabicPeriod"/>
            </a:pPr>
            <a:r>
              <a:rPr lang="en-US" sz="1050" dirty="0"/>
              <a:t>Create your link!</a:t>
            </a:r>
            <a:endParaRPr sz="1050" dirty="0"/>
          </a:p>
          <a:p>
            <a:pPr marL="0" indent="0">
              <a:spcBef>
                <a:spcPts val="316"/>
              </a:spcBef>
            </a:pPr>
            <a:endParaRPr sz="1350" dirty="0"/>
          </a:p>
          <a:p>
            <a:pPr marL="0" indent="0">
              <a:spcBef>
                <a:spcPts val="316"/>
              </a:spcBef>
            </a:pPr>
            <a:endParaRPr sz="1350" dirty="0"/>
          </a:p>
        </p:txBody>
      </p:sp>
      <p:sp>
        <p:nvSpPr>
          <p:cNvPr id="7" name="Oval 6">
            <a:extLst>
              <a:ext uri="{FF2B5EF4-FFF2-40B4-BE49-F238E27FC236}">
                <a16:creationId xmlns:a16="http://schemas.microsoft.com/office/drawing/2014/main" id="{EB26555D-4CC7-4B40-BAD9-4FFC17C9F8ED}"/>
              </a:ext>
            </a:extLst>
          </p:cNvPr>
          <p:cNvSpPr/>
          <p:nvPr/>
        </p:nvSpPr>
        <p:spPr>
          <a:xfrm>
            <a:off x="2423458" y="1074079"/>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2423457" y="1522527"/>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0" name="Oval 9">
            <a:extLst>
              <a:ext uri="{FF2B5EF4-FFF2-40B4-BE49-F238E27FC236}">
                <a16:creationId xmlns:a16="http://schemas.microsoft.com/office/drawing/2014/main" id="{454F4E4F-331D-43C2-8311-AF5EC6C6E307}"/>
              </a:ext>
            </a:extLst>
          </p:cNvPr>
          <p:cNvSpPr/>
          <p:nvPr/>
        </p:nvSpPr>
        <p:spPr>
          <a:xfrm>
            <a:off x="2393974" y="2103748"/>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3" name="Oval 12">
            <a:extLst>
              <a:ext uri="{FF2B5EF4-FFF2-40B4-BE49-F238E27FC236}">
                <a16:creationId xmlns:a16="http://schemas.microsoft.com/office/drawing/2014/main" id="{73E8F3E5-2B53-495E-BE39-F90A031C800E}"/>
              </a:ext>
            </a:extLst>
          </p:cNvPr>
          <p:cNvSpPr/>
          <p:nvPr/>
        </p:nvSpPr>
        <p:spPr>
          <a:xfrm>
            <a:off x="2393974" y="3037813"/>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4</a:t>
            </a:r>
          </a:p>
        </p:txBody>
      </p:sp>
      <p:sp>
        <p:nvSpPr>
          <p:cNvPr id="14" name="Oval 13">
            <a:extLst>
              <a:ext uri="{FF2B5EF4-FFF2-40B4-BE49-F238E27FC236}">
                <a16:creationId xmlns:a16="http://schemas.microsoft.com/office/drawing/2014/main" id="{E860F534-BEC7-43E2-AF47-4C813F2F73E6}"/>
              </a:ext>
            </a:extLst>
          </p:cNvPr>
          <p:cNvSpPr/>
          <p:nvPr/>
        </p:nvSpPr>
        <p:spPr>
          <a:xfrm>
            <a:off x="5597024" y="2000092"/>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5</a:t>
            </a:r>
          </a:p>
        </p:txBody>
      </p:sp>
      <p:sp>
        <p:nvSpPr>
          <p:cNvPr id="15" name="Oval 14">
            <a:extLst>
              <a:ext uri="{FF2B5EF4-FFF2-40B4-BE49-F238E27FC236}">
                <a16:creationId xmlns:a16="http://schemas.microsoft.com/office/drawing/2014/main" id="{740DD63F-A5C1-4332-BEAD-927F82143D22}"/>
              </a:ext>
            </a:extLst>
          </p:cNvPr>
          <p:cNvSpPr/>
          <p:nvPr/>
        </p:nvSpPr>
        <p:spPr>
          <a:xfrm>
            <a:off x="5597023" y="3066842"/>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6</a:t>
            </a:r>
          </a:p>
        </p:txBody>
      </p:sp>
      <p:sp>
        <p:nvSpPr>
          <p:cNvPr id="16" name="Oval 15">
            <a:extLst>
              <a:ext uri="{FF2B5EF4-FFF2-40B4-BE49-F238E27FC236}">
                <a16:creationId xmlns:a16="http://schemas.microsoft.com/office/drawing/2014/main" id="{DC8C57B4-9636-4276-9DD4-FFDD66DD3551}"/>
              </a:ext>
            </a:extLst>
          </p:cNvPr>
          <p:cNvSpPr/>
          <p:nvPr/>
        </p:nvSpPr>
        <p:spPr>
          <a:xfrm>
            <a:off x="5611346" y="3696248"/>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7</a:t>
            </a:r>
          </a:p>
        </p:txBody>
      </p:sp>
    </p:spTree>
    <p:extLst>
      <p:ext uri="{BB962C8B-B14F-4D97-AF65-F5344CB8AC3E}">
        <p14:creationId xmlns:p14="http://schemas.microsoft.com/office/powerpoint/2010/main" val="2950068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 name="Picture 1">
            <a:extLst>
              <a:ext uri="{FF2B5EF4-FFF2-40B4-BE49-F238E27FC236}">
                <a16:creationId xmlns:a16="http://schemas.microsoft.com/office/drawing/2014/main" id="{08E408E0-0CD2-4DE7-B407-7AEBBE3DEDAC}"/>
              </a:ext>
            </a:extLst>
          </p:cNvPr>
          <p:cNvPicPr>
            <a:picLocks noChangeAspect="1"/>
          </p:cNvPicPr>
          <p:nvPr/>
        </p:nvPicPr>
        <p:blipFill>
          <a:blip r:embed="rId3"/>
          <a:stretch>
            <a:fillRect/>
          </a:stretch>
        </p:blipFill>
        <p:spPr>
          <a:xfrm>
            <a:off x="419724" y="1013328"/>
            <a:ext cx="1907648" cy="179333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71E4FEDD-44DA-4DD9-9787-3B5C6B75CEF4}"/>
              </a:ext>
            </a:extLst>
          </p:cNvPr>
          <p:cNvPicPr>
            <a:picLocks noChangeAspect="1"/>
          </p:cNvPicPr>
          <p:nvPr/>
        </p:nvPicPr>
        <p:blipFill>
          <a:blip r:embed="rId4"/>
          <a:stretch>
            <a:fillRect/>
          </a:stretch>
        </p:blipFill>
        <p:spPr>
          <a:xfrm>
            <a:off x="4020716" y="526608"/>
            <a:ext cx="4795971" cy="3386957"/>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30478" y="85532"/>
            <a:ext cx="7639975" cy="993825"/>
          </a:xfrm>
          <a:prstGeom prst="rect">
            <a:avLst/>
          </a:prstGeom>
        </p:spPr>
        <p:txBody>
          <a:bodyPr spcFirstLastPara="1" wrap="square" lIns="68569" tIns="34275" rIns="68569" bIns="34275" anchor="t" anchorCtr="0">
            <a:noAutofit/>
          </a:bodyPr>
          <a:lstStyle/>
          <a:p>
            <a:r>
              <a:rPr lang="en-CA" sz="2700" dirty="0"/>
              <a:t>Edit Your Course Homepage (1/3)</a:t>
            </a:r>
            <a:endParaRPr sz="2700" dirty="0"/>
          </a:p>
        </p:txBody>
      </p:sp>
      <p:sp>
        <p:nvSpPr>
          <p:cNvPr id="10" name="Oval 9">
            <a:extLst>
              <a:ext uri="{FF2B5EF4-FFF2-40B4-BE49-F238E27FC236}">
                <a16:creationId xmlns:a16="http://schemas.microsoft.com/office/drawing/2014/main" id="{AA4117DD-ED8F-4616-A462-0930265916A2}"/>
              </a:ext>
            </a:extLst>
          </p:cNvPr>
          <p:cNvSpPr/>
          <p:nvPr/>
        </p:nvSpPr>
        <p:spPr>
          <a:xfrm>
            <a:off x="838670" y="2501804"/>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02DABE18-6C4F-4BC7-84F3-3F25AC852AE3}"/>
              </a:ext>
            </a:extLst>
          </p:cNvPr>
          <p:cNvSpPr/>
          <p:nvPr/>
        </p:nvSpPr>
        <p:spPr>
          <a:xfrm>
            <a:off x="419724" y="1623918"/>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2" name="Oval 11">
            <a:extLst>
              <a:ext uri="{FF2B5EF4-FFF2-40B4-BE49-F238E27FC236}">
                <a16:creationId xmlns:a16="http://schemas.microsoft.com/office/drawing/2014/main" id="{3E7D86EC-BE07-441E-836C-905B962A7D50}"/>
              </a:ext>
            </a:extLst>
          </p:cNvPr>
          <p:cNvSpPr/>
          <p:nvPr/>
        </p:nvSpPr>
        <p:spPr>
          <a:xfrm>
            <a:off x="3727942" y="1390908"/>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4" name="Oval 13">
            <a:extLst>
              <a:ext uri="{FF2B5EF4-FFF2-40B4-BE49-F238E27FC236}">
                <a16:creationId xmlns:a16="http://schemas.microsoft.com/office/drawing/2014/main" id="{42BAD756-5F3A-4FFC-BF59-7688F0E53C6B}"/>
              </a:ext>
            </a:extLst>
          </p:cNvPr>
          <p:cNvSpPr/>
          <p:nvPr/>
        </p:nvSpPr>
        <p:spPr>
          <a:xfrm>
            <a:off x="3774402" y="2309467"/>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4</a:t>
            </a:r>
          </a:p>
        </p:txBody>
      </p:sp>
      <p:sp>
        <p:nvSpPr>
          <p:cNvPr id="15" name="Google Shape;274;p49">
            <a:extLst>
              <a:ext uri="{FF2B5EF4-FFF2-40B4-BE49-F238E27FC236}">
                <a16:creationId xmlns:a16="http://schemas.microsoft.com/office/drawing/2014/main" id="{1F0A942E-0A93-4F59-AF97-F572029CEE71}"/>
              </a:ext>
            </a:extLst>
          </p:cNvPr>
          <p:cNvSpPr txBox="1">
            <a:spLocks noGrp="1"/>
          </p:cNvSpPr>
          <p:nvPr>
            <p:ph type="body" idx="1"/>
          </p:nvPr>
        </p:nvSpPr>
        <p:spPr>
          <a:xfrm>
            <a:off x="10374" y="3917556"/>
            <a:ext cx="8495452" cy="1225945"/>
          </a:xfrm>
          <a:prstGeom prst="rect">
            <a:avLst/>
          </a:prstGeom>
        </p:spPr>
        <p:txBody>
          <a:bodyPr spcFirstLastPara="1" wrap="square" lIns="68569" tIns="34275" rIns="68569" bIns="34275" anchor="t" anchorCtr="0">
            <a:noAutofit/>
          </a:bodyPr>
          <a:lstStyle/>
          <a:p>
            <a:pPr marL="385763" indent="-385763">
              <a:spcBef>
                <a:spcPts val="316"/>
              </a:spcBef>
              <a:buSzPct val="100000"/>
              <a:buFont typeface="+mj-lt"/>
              <a:buAutoNum type="arabicPeriod"/>
            </a:pPr>
            <a:r>
              <a:rPr lang="en-US" sz="900" dirty="0"/>
              <a:t>Scroll to the bottom of your Homepage and look for the Homepage Actions Menu (the ellipsis). </a:t>
            </a:r>
          </a:p>
          <a:p>
            <a:pPr marL="385763" indent="-385763">
              <a:spcBef>
                <a:spcPts val="316"/>
              </a:spcBef>
              <a:buSzPct val="100000"/>
              <a:buFont typeface="+mj-lt"/>
              <a:buAutoNum type="arabicPeriod"/>
            </a:pPr>
            <a:r>
              <a:rPr lang="en-US" sz="900" dirty="0"/>
              <a:t>Click to open the menu and select “Edit this Homepage.” If you don’t see this option, head to slide 17: Making your Course Homepage Editable</a:t>
            </a:r>
          </a:p>
          <a:p>
            <a:pPr marL="385763" indent="-385763">
              <a:spcBef>
                <a:spcPts val="316"/>
              </a:spcBef>
              <a:buSzPct val="100000"/>
              <a:buFont typeface="+mj-lt"/>
              <a:buAutoNum type="arabicPeriod"/>
            </a:pPr>
            <a:r>
              <a:rPr lang="en-US" sz="900" dirty="0"/>
              <a:t>Give your new Homepage a name and description. This might include your surname, teaching grade or subject and the current year.</a:t>
            </a:r>
          </a:p>
          <a:p>
            <a:pPr marL="385763" indent="-385763">
              <a:spcBef>
                <a:spcPts val="316"/>
              </a:spcBef>
              <a:buSzPct val="100000"/>
              <a:buFont typeface="+mj-lt"/>
              <a:buAutoNum type="arabicPeriod"/>
            </a:pPr>
            <a:r>
              <a:rPr lang="en-US" sz="900" dirty="0"/>
              <a:t>Decide what type of Homepage you will have. Widget-based is the most common and allows for lots of functionality and options on your Homepage. If you only commonly use one tool in your course, you could have a Tool Homepage, which means only the tool you select would show on the Homepage.</a:t>
            </a:r>
          </a:p>
          <a:p>
            <a:pPr marL="385763" indent="-385763">
              <a:spcBef>
                <a:spcPts val="316"/>
              </a:spcBef>
              <a:buSzPct val="100000"/>
              <a:buFont typeface="+mj-lt"/>
              <a:buAutoNum type="arabicPeriod"/>
            </a:pPr>
            <a:r>
              <a:rPr lang="en-US" sz="900" dirty="0"/>
              <a:t>If you would like an additional Homepage Header, select this option and decide what information will display there. By default, it will be your Course Code/Name.</a:t>
            </a:r>
          </a:p>
          <a:p>
            <a:pPr marL="385763" indent="-385763">
              <a:spcBef>
                <a:spcPts val="316"/>
              </a:spcBef>
              <a:buSzPct val="100000"/>
              <a:buFont typeface="+mj-lt"/>
              <a:buAutoNum type="arabicPeriod"/>
            </a:pPr>
            <a:endParaRPr sz="1350" dirty="0"/>
          </a:p>
          <a:p>
            <a:pPr marL="0" indent="0">
              <a:spcBef>
                <a:spcPts val="316"/>
              </a:spcBef>
            </a:pPr>
            <a:endParaRPr sz="1350" dirty="0"/>
          </a:p>
        </p:txBody>
      </p:sp>
      <p:sp>
        <p:nvSpPr>
          <p:cNvPr id="16" name="Oval 15">
            <a:extLst>
              <a:ext uri="{FF2B5EF4-FFF2-40B4-BE49-F238E27FC236}">
                <a16:creationId xmlns:a16="http://schemas.microsoft.com/office/drawing/2014/main" id="{385B8471-020E-4283-9934-763B8700A8C0}"/>
              </a:ext>
            </a:extLst>
          </p:cNvPr>
          <p:cNvSpPr/>
          <p:nvPr/>
        </p:nvSpPr>
        <p:spPr>
          <a:xfrm>
            <a:off x="3762455" y="2918034"/>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5</a:t>
            </a:r>
          </a:p>
        </p:txBody>
      </p:sp>
    </p:spTree>
    <p:extLst>
      <p:ext uri="{BB962C8B-B14F-4D97-AF65-F5344CB8AC3E}">
        <p14:creationId xmlns:p14="http://schemas.microsoft.com/office/powerpoint/2010/main" val="224303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5" name="Picture 4">
            <a:extLst>
              <a:ext uri="{FF2B5EF4-FFF2-40B4-BE49-F238E27FC236}">
                <a16:creationId xmlns:a16="http://schemas.microsoft.com/office/drawing/2014/main" id="{71E4FEDD-44DA-4DD9-9787-3B5C6B75CEF4}"/>
              </a:ext>
            </a:extLst>
          </p:cNvPr>
          <p:cNvPicPr>
            <a:picLocks noChangeAspect="1"/>
          </p:cNvPicPr>
          <p:nvPr/>
        </p:nvPicPr>
        <p:blipFill>
          <a:blip r:embed="rId3"/>
          <a:stretch>
            <a:fillRect/>
          </a:stretch>
        </p:blipFill>
        <p:spPr>
          <a:xfrm>
            <a:off x="2058566" y="530599"/>
            <a:ext cx="4795971" cy="3386957"/>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30478" y="85532"/>
            <a:ext cx="7639975" cy="993825"/>
          </a:xfrm>
          <a:prstGeom prst="rect">
            <a:avLst/>
          </a:prstGeom>
        </p:spPr>
        <p:txBody>
          <a:bodyPr spcFirstLastPara="1" wrap="square" lIns="68569" tIns="34275" rIns="68569" bIns="34275" anchor="t" anchorCtr="0">
            <a:noAutofit/>
          </a:bodyPr>
          <a:lstStyle/>
          <a:p>
            <a:r>
              <a:rPr lang="en-CA" sz="2700" dirty="0"/>
              <a:t>Edit Your Course Homepage (2/3)</a:t>
            </a:r>
            <a:endParaRPr sz="2700" dirty="0"/>
          </a:p>
        </p:txBody>
      </p:sp>
      <p:sp>
        <p:nvSpPr>
          <p:cNvPr id="12" name="Oval 11">
            <a:extLst>
              <a:ext uri="{FF2B5EF4-FFF2-40B4-BE49-F238E27FC236}">
                <a16:creationId xmlns:a16="http://schemas.microsoft.com/office/drawing/2014/main" id="{3E7D86EC-BE07-441E-836C-905B962A7D50}"/>
              </a:ext>
            </a:extLst>
          </p:cNvPr>
          <p:cNvSpPr/>
          <p:nvPr/>
        </p:nvSpPr>
        <p:spPr>
          <a:xfrm>
            <a:off x="1765792" y="1394899"/>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4" name="Oval 13">
            <a:extLst>
              <a:ext uri="{FF2B5EF4-FFF2-40B4-BE49-F238E27FC236}">
                <a16:creationId xmlns:a16="http://schemas.microsoft.com/office/drawing/2014/main" id="{42BAD756-5F3A-4FFC-BF59-7688F0E53C6B}"/>
              </a:ext>
            </a:extLst>
          </p:cNvPr>
          <p:cNvSpPr/>
          <p:nvPr/>
        </p:nvSpPr>
        <p:spPr>
          <a:xfrm>
            <a:off x="1812252" y="2313458"/>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5" name="Google Shape;274;p49">
            <a:extLst>
              <a:ext uri="{FF2B5EF4-FFF2-40B4-BE49-F238E27FC236}">
                <a16:creationId xmlns:a16="http://schemas.microsoft.com/office/drawing/2014/main" id="{1F0A942E-0A93-4F59-AF97-F572029CEE71}"/>
              </a:ext>
            </a:extLst>
          </p:cNvPr>
          <p:cNvSpPr txBox="1">
            <a:spLocks noGrp="1"/>
          </p:cNvSpPr>
          <p:nvPr>
            <p:ph type="body" idx="1"/>
          </p:nvPr>
        </p:nvSpPr>
        <p:spPr>
          <a:xfrm>
            <a:off x="130478" y="3999929"/>
            <a:ext cx="8495452" cy="1225945"/>
          </a:xfrm>
          <a:prstGeom prst="rect">
            <a:avLst/>
          </a:prstGeom>
        </p:spPr>
        <p:txBody>
          <a:bodyPr spcFirstLastPara="1" wrap="square" lIns="68569" tIns="34275" rIns="68569" bIns="34275" anchor="t" anchorCtr="0">
            <a:noAutofit/>
          </a:bodyPr>
          <a:lstStyle/>
          <a:p>
            <a:pPr marL="385763" indent="-385763">
              <a:spcBef>
                <a:spcPts val="316"/>
              </a:spcBef>
              <a:buSzPct val="100000"/>
              <a:buFont typeface="+mj-lt"/>
              <a:buAutoNum type="arabicPeriod"/>
            </a:pPr>
            <a:r>
              <a:rPr lang="en-US" sz="900" dirty="0"/>
              <a:t>Once you’re in the Homepage edit screen, give your new Homepage a name and description. This might include your surname, teaching grade or subject and the current year.</a:t>
            </a:r>
          </a:p>
          <a:p>
            <a:pPr marL="385763" indent="-385763">
              <a:spcBef>
                <a:spcPts val="316"/>
              </a:spcBef>
              <a:buSzPct val="100000"/>
              <a:buFont typeface="+mj-lt"/>
              <a:buAutoNum type="arabicPeriod"/>
            </a:pPr>
            <a:r>
              <a:rPr lang="en-US" sz="900" dirty="0"/>
              <a:t>Decide what type of Homepage you will have. Widget-based is the most common and allows for lots of functionality and options on your Homepage. If you only use one tool in your course, you could have a Tool Homepage, which means only the tool you select would show on the Homepage.</a:t>
            </a:r>
          </a:p>
          <a:p>
            <a:pPr marL="385763" indent="-385763">
              <a:spcBef>
                <a:spcPts val="316"/>
              </a:spcBef>
              <a:buSzPct val="100000"/>
              <a:buFont typeface="+mj-lt"/>
              <a:buAutoNum type="arabicPeriod"/>
            </a:pPr>
            <a:r>
              <a:rPr lang="en-US" sz="900" dirty="0"/>
              <a:t>If you would like an additional Homepage Header, select this option and decide what information will display there. By default, it will be your Course Code/Name.</a:t>
            </a:r>
          </a:p>
          <a:p>
            <a:pPr marL="385763" indent="-385763">
              <a:spcBef>
                <a:spcPts val="316"/>
              </a:spcBef>
              <a:buSzPct val="100000"/>
              <a:buFont typeface="+mj-lt"/>
              <a:buAutoNum type="arabicPeriod"/>
            </a:pPr>
            <a:endParaRPr sz="1350" dirty="0"/>
          </a:p>
          <a:p>
            <a:pPr marL="0" indent="0">
              <a:spcBef>
                <a:spcPts val="316"/>
              </a:spcBef>
            </a:pPr>
            <a:endParaRPr sz="1350" dirty="0"/>
          </a:p>
        </p:txBody>
      </p:sp>
      <p:sp>
        <p:nvSpPr>
          <p:cNvPr id="16" name="Oval 15">
            <a:extLst>
              <a:ext uri="{FF2B5EF4-FFF2-40B4-BE49-F238E27FC236}">
                <a16:creationId xmlns:a16="http://schemas.microsoft.com/office/drawing/2014/main" id="{385B8471-020E-4283-9934-763B8700A8C0}"/>
              </a:ext>
            </a:extLst>
          </p:cNvPr>
          <p:cNvSpPr/>
          <p:nvPr/>
        </p:nvSpPr>
        <p:spPr>
          <a:xfrm>
            <a:off x="1800305" y="2922025"/>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Tree>
    <p:extLst>
      <p:ext uri="{BB962C8B-B14F-4D97-AF65-F5344CB8AC3E}">
        <p14:creationId xmlns:p14="http://schemas.microsoft.com/office/powerpoint/2010/main" val="1291054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5" name="Picture 4">
            <a:extLst>
              <a:ext uri="{FF2B5EF4-FFF2-40B4-BE49-F238E27FC236}">
                <a16:creationId xmlns:a16="http://schemas.microsoft.com/office/drawing/2014/main" id="{A8D39BC8-20A7-484D-9F32-F06AA24C1D3F}"/>
              </a:ext>
            </a:extLst>
          </p:cNvPr>
          <p:cNvPicPr>
            <a:picLocks noChangeAspect="1"/>
          </p:cNvPicPr>
          <p:nvPr/>
        </p:nvPicPr>
        <p:blipFill>
          <a:blip r:embed="rId3"/>
          <a:stretch>
            <a:fillRect/>
          </a:stretch>
        </p:blipFill>
        <p:spPr>
          <a:xfrm>
            <a:off x="2244130" y="762866"/>
            <a:ext cx="4966295" cy="2905947"/>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275300" y="236111"/>
            <a:ext cx="7639975" cy="993825"/>
          </a:xfrm>
          <a:prstGeom prst="rect">
            <a:avLst/>
          </a:prstGeom>
        </p:spPr>
        <p:txBody>
          <a:bodyPr spcFirstLastPara="1" wrap="square" lIns="68569" tIns="34275" rIns="68569" bIns="34275" anchor="t" anchorCtr="0">
            <a:noAutofit/>
          </a:bodyPr>
          <a:lstStyle/>
          <a:p>
            <a:r>
              <a:rPr lang="en-CA" sz="2700" dirty="0"/>
              <a:t>Edit Your Course Homepage (3/3)</a:t>
            </a:r>
            <a:endParaRPr sz="2700" dirty="0"/>
          </a:p>
        </p:txBody>
      </p:sp>
      <p:sp>
        <p:nvSpPr>
          <p:cNvPr id="10" name="Oval 9">
            <a:extLst>
              <a:ext uri="{FF2B5EF4-FFF2-40B4-BE49-F238E27FC236}">
                <a16:creationId xmlns:a16="http://schemas.microsoft.com/office/drawing/2014/main" id="{AA4117DD-ED8F-4616-A462-0930265916A2}"/>
              </a:ext>
            </a:extLst>
          </p:cNvPr>
          <p:cNvSpPr/>
          <p:nvPr/>
        </p:nvSpPr>
        <p:spPr>
          <a:xfrm>
            <a:off x="2018971" y="898252"/>
            <a:ext cx="377711" cy="331142"/>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4</a:t>
            </a:r>
          </a:p>
        </p:txBody>
      </p:sp>
      <p:sp>
        <p:nvSpPr>
          <p:cNvPr id="12" name="Oval 11">
            <a:extLst>
              <a:ext uri="{FF2B5EF4-FFF2-40B4-BE49-F238E27FC236}">
                <a16:creationId xmlns:a16="http://schemas.microsoft.com/office/drawing/2014/main" id="{3E7D86EC-BE07-441E-836C-905B962A7D50}"/>
              </a:ext>
            </a:extLst>
          </p:cNvPr>
          <p:cNvSpPr/>
          <p:nvPr/>
        </p:nvSpPr>
        <p:spPr>
          <a:xfrm>
            <a:off x="4895311" y="2406179"/>
            <a:ext cx="377711" cy="331142"/>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5</a:t>
            </a:r>
          </a:p>
        </p:txBody>
      </p:sp>
      <p:sp>
        <p:nvSpPr>
          <p:cNvPr id="13" name="Oval 12">
            <a:extLst>
              <a:ext uri="{FF2B5EF4-FFF2-40B4-BE49-F238E27FC236}">
                <a16:creationId xmlns:a16="http://schemas.microsoft.com/office/drawing/2014/main" id="{6072F412-18AC-4027-B779-40A3159A00D9}"/>
              </a:ext>
            </a:extLst>
          </p:cNvPr>
          <p:cNvSpPr/>
          <p:nvPr/>
        </p:nvSpPr>
        <p:spPr>
          <a:xfrm>
            <a:off x="2018971" y="3263038"/>
            <a:ext cx="377711" cy="331142"/>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6</a:t>
            </a:r>
          </a:p>
        </p:txBody>
      </p:sp>
      <p:sp>
        <p:nvSpPr>
          <p:cNvPr id="15" name="Google Shape;274;p49">
            <a:extLst>
              <a:ext uri="{FF2B5EF4-FFF2-40B4-BE49-F238E27FC236}">
                <a16:creationId xmlns:a16="http://schemas.microsoft.com/office/drawing/2014/main" id="{1F0A942E-0A93-4F59-AF97-F572029CEE71}"/>
              </a:ext>
            </a:extLst>
          </p:cNvPr>
          <p:cNvSpPr txBox="1">
            <a:spLocks noGrp="1"/>
          </p:cNvSpPr>
          <p:nvPr>
            <p:ph type="body" idx="1"/>
          </p:nvPr>
        </p:nvSpPr>
        <p:spPr>
          <a:xfrm>
            <a:off x="246107" y="3913565"/>
            <a:ext cx="8280097" cy="1225945"/>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startAt="4"/>
            </a:pPr>
            <a:r>
              <a:rPr lang="en-US" sz="1200" dirty="0"/>
              <a:t>For a Widget-based Homepage, this is where you can decide the spacing and layout of your Homepage. If you’re using the Activity Feed widget, I suggest using this “Basic” layout shown above. If you were choosing to have a Tool Homepage, this is where you would choose which tool displays on your Homepage.</a:t>
            </a:r>
          </a:p>
          <a:p>
            <a:pPr marL="257175" indent="-257175">
              <a:spcBef>
                <a:spcPts val="316"/>
              </a:spcBef>
              <a:buSzPct val="100000"/>
              <a:buFont typeface="+mj-lt"/>
              <a:buAutoNum type="arabicPeriod" startAt="4"/>
            </a:pPr>
            <a:r>
              <a:rPr lang="en-US" sz="1200" dirty="0"/>
              <a:t>Drag and drop to reorganize widgets. Click the “x” to remove to widget. Click “Add Widgets” to select from D2L’s “System Widgets” or your District’s “Custom Widgets” (if they have created their own widgets)</a:t>
            </a:r>
          </a:p>
          <a:p>
            <a:pPr marL="257175" indent="-257175">
              <a:spcBef>
                <a:spcPts val="316"/>
              </a:spcBef>
              <a:buSzPct val="100000"/>
              <a:buFont typeface="+mj-lt"/>
              <a:buAutoNum type="arabicPeriod" startAt="4"/>
            </a:pPr>
            <a:r>
              <a:rPr lang="en-US" sz="1200" dirty="0"/>
              <a:t>Save your changes and close out of the edit Homepage screen</a:t>
            </a:r>
          </a:p>
          <a:p>
            <a:pPr marL="385763" indent="-385763">
              <a:spcBef>
                <a:spcPts val="316"/>
              </a:spcBef>
              <a:buSzPct val="100000"/>
              <a:buFont typeface="+mj-lt"/>
              <a:buAutoNum type="arabicPeriod" startAt="4"/>
            </a:pPr>
            <a:endParaRPr lang="en-US" sz="1350" dirty="0"/>
          </a:p>
          <a:p>
            <a:pPr marL="385763" indent="-385763">
              <a:spcBef>
                <a:spcPts val="316"/>
              </a:spcBef>
              <a:buSzPct val="100000"/>
              <a:buFont typeface="+mj-lt"/>
              <a:buAutoNum type="arabicPeriod" startAt="4"/>
            </a:pPr>
            <a:endParaRPr lang="en-US" sz="1350" dirty="0"/>
          </a:p>
          <a:p>
            <a:pPr marL="0" indent="0">
              <a:spcBef>
                <a:spcPts val="316"/>
              </a:spcBef>
            </a:pPr>
            <a:endParaRPr sz="1350" dirty="0"/>
          </a:p>
          <a:p>
            <a:pPr marL="0" indent="0">
              <a:spcBef>
                <a:spcPts val="316"/>
              </a:spcBef>
            </a:pPr>
            <a:endParaRPr sz="1350" dirty="0"/>
          </a:p>
        </p:txBody>
      </p:sp>
    </p:spTree>
    <p:extLst>
      <p:ext uri="{BB962C8B-B14F-4D97-AF65-F5344CB8AC3E}">
        <p14:creationId xmlns:p14="http://schemas.microsoft.com/office/powerpoint/2010/main" val="248741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16" name="Picture 15">
            <a:extLst>
              <a:ext uri="{FF2B5EF4-FFF2-40B4-BE49-F238E27FC236}">
                <a16:creationId xmlns:a16="http://schemas.microsoft.com/office/drawing/2014/main" id="{099853D3-17EA-4F9C-88E0-8B582499A2CD}"/>
              </a:ext>
            </a:extLst>
          </p:cNvPr>
          <p:cNvPicPr>
            <a:picLocks noChangeAspect="1"/>
          </p:cNvPicPr>
          <p:nvPr/>
        </p:nvPicPr>
        <p:blipFill>
          <a:blip r:embed="rId3"/>
          <a:stretch>
            <a:fillRect/>
          </a:stretch>
        </p:blipFill>
        <p:spPr>
          <a:xfrm>
            <a:off x="2411527" y="769166"/>
            <a:ext cx="3825570" cy="2818113"/>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419208E3-8C88-4E83-A443-C6778A1933D9}"/>
              </a:ext>
            </a:extLst>
          </p:cNvPr>
          <p:cNvPicPr>
            <a:picLocks noChangeAspect="1"/>
          </p:cNvPicPr>
          <p:nvPr/>
        </p:nvPicPr>
        <p:blipFill>
          <a:blip r:embed="rId4"/>
          <a:stretch>
            <a:fillRect/>
          </a:stretch>
        </p:blipFill>
        <p:spPr>
          <a:xfrm>
            <a:off x="6494144" y="989297"/>
            <a:ext cx="2374557" cy="1995927"/>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631EB212-64EA-4394-B07E-96CF518E3449}"/>
              </a:ext>
            </a:extLst>
          </p:cNvPr>
          <p:cNvPicPr>
            <a:picLocks noChangeAspect="1"/>
          </p:cNvPicPr>
          <p:nvPr/>
        </p:nvPicPr>
        <p:blipFill>
          <a:blip r:embed="rId5"/>
          <a:stretch>
            <a:fillRect/>
          </a:stretch>
        </p:blipFill>
        <p:spPr>
          <a:xfrm>
            <a:off x="246832" y="1210914"/>
            <a:ext cx="1907648" cy="1793332"/>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275300" y="236111"/>
            <a:ext cx="7639975" cy="993825"/>
          </a:xfrm>
          <a:prstGeom prst="rect">
            <a:avLst/>
          </a:prstGeom>
        </p:spPr>
        <p:txBody>
          <a:bodyPr spcFirstLastPara="1" wrap="square" lIns="68569" tIns="34275" rIns="68569" bIns="34275" anchor="t" anchorCtr="0">
            <a:noAutofit/>
          </a:bodyPr>
          <a:lstStyle/>
          <a:p>
            <a:r>
              <a:rPr lang="en-CA" sz="2700" dirty="0"/>
              <a:t>Make your Course Homepage Editable</a:t>
            </a:r>
            <a:endParaRPr sz="2700" dirty="0"/>
          </a:p>
        </p:txBody>
      </p:sp>
      <p:sp>
        <p:nvSpPr>
          <p:cNvPr id="10" name="Oval 9">
            <a:extLst>
              <a:ext uri="{FF2B5EF4-FFF2-40B4-BE49-F238E27FC236}">
                <a16:creationId xmlns:a16="http://schemas.microsoft.com/office/drawing/2014/main" id="{AA4117DD-ED8F-4616-A462-0930265916A2}"/>
              </a:ext>
            </a:extLst>
          </p:cNvPr>
          <p:cNvSpPr/>
          <p:nvPr/>
        </p:nvSpPr>
        <p:spPr>
          <a:xfrm>
            <a:off x="758999" y="2689300"/>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2" name="Oval 11">
            <a:extLst>
              <a:ext uri="{FF2B5EF4-FFF2-40B4-BE49-F238E27FC236}">
                <a16:creationId xmlns:a16="http://schemas.microsoft.com/office/drawing/2014/main" id="{3E7D86EC-BE07-441E-836C-905B962A7D50}"/>
              </a:ext>
            </a:extLst>
          </p:cNvPr>
          <p:cNvSpPr/>
          <p:nvPr/>
        </p:nvSpPr>
        <p:spPr>
          <a:xfrm>
            <a:off x="2519669" y="2523188"/>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3" name="Oval 12">
            <a:extLst>
              <a:ext uri="{FF2B5EF4-FFF2-40B4-BE49-F238E27FC236}">
                <a16:creationId xmlns:a16="http://schemas.microsoft.com/office/drawing/2014/main" id="{6072F412-18AC-4027-B779-40A3159A00D9}"/>
              </a:ext>
            </a:extLst>
          </p:cNvPr>
          <p:cNvSpPr/>
          <p:nvPr/>
        </p:nvSpPr>
        <p:spPr>
          <a:xfrm>
            <a:off x="6494144" y="2107579"/>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4" name="Oval 13">
            <a:extLst>
              <a:ext uri="{FF2B5EF4-FFF2-40B4-BE49-F238E27FC236}">
                <a16:creationId xmlns:a16="http://schemas.microsoft.com/office/drawing/2014/main" id="{42BAD756-5F3A-4FFC-BF59-7688F0E53C6B}"/>
              </a:ext>
            </a:extLst>
          </p:cNvPr>
          <p:cNvSpPr/>
          <p:nvPr/>
        </p:nvSpPr>
        <p:spPr>
          <a:xfrm>
            <a:off x="8185314" y="1582253"/>
            <a:ext cx="376020" cy="33222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5</a:t>
            </a:r>
          </a:p>
        </p:txBody>
      </p:sp>
      <p:sp>
        <p:nvSpPr>
          <p:cNvPr id="15" name="Google Shape;274;p49">
            <a:extLst>
              <a:ext uri="{FF2B5EF4-FFF2-40B4-BE49-F238E27FC236}">
                <a16:creationId xmlns:a16="http://schemas.microsoft.com/office/drawing/2014/main" id="{1F0A942E-0A93-4F59-AF97-F572029CEE71}"/>
              </a:ext>
            </a:extLst>
          </p:cNvPr>
          <p:cNvSpPr txBox="1">
            <a:spLocks noGrp="1"/>
          </p:cNvSpPr>
          <p:nvPr>
            <p:ph type="body" idx="1"/>
          </p:nvPr>
        </p:nvSpPr>
        <p:spPr>
          <a:xfrm>
            <a:off x="130478" y="3776842"/>
            <a:ext cx="8054837" cy="1225945"/>
          </a:xfrm>
          <a:prstGeom prst="rect">
            <a:avLst/>
          </a:prstGeom>
        </p:spPr>
        <p:txBody>
          <a:bodyPr spcFirstLastPara="1" wrap="square" lIns="68569" tIns="34275" rIns="68569" bIns="34275" anchor="t" anchorCtr="0">
            <a:noAutofit/>
          </a:bodyPr>
          <a:lstStyle/>
          <a:p>
            <a:pPr marL="385763" indent="-385763">
              <a:spcBef>
                <a:spcPts val="316"/>
              </a:spcBef>
              <a:buSzPct val="100000"/>
              <a:buFont typeface="+mj-lt"/>
              <a:buAutoNum type="arabicPeriod"/>
            </a:pPr>
            <a:r>
              <a:rPr lang="en-US" sz="975" dirty="0"/>
              <a:t>Scroll to the bottom of your Homepage and look for the Homepage Actions Menu (the ellipsis) go to Course Admin and click to open the menu and select “Manage Homepages.” Or go to Course Admin and click “Homepages.”</a:t>
            </a:r>
          </a:p>
          <a:p>
            <a:pPr marL="385763" indent="-385763">
              <a:spcBef>
                <a:spcPts val="316"/>
              </a:spcBef>
              <a:buSzPct val="100000"/>
              <a:buFont typeface="+mj-lt"/>
              <a:buAutoNum type="arabicPeriod"/>
            </a:pPr>
            <a:r>
              <a:rPr lang="en-US" sz="975" dirty="0"/>
              <a:t>Here you will see a list of Homepages available from your District. If the Homepage title is black, it means you cannot edit (this means the Homepage might be used for several courses!) You will need to click the down arrow beside the Homepage you want to use/edit and click “Copy.” Best practice is to rename this Homepage so that it is identified as your Homepage. Once the Homepage title displays in a blue, clickable font, you can now edit the Homepage. You can click on the blue Homepage title to begin editing it.</a:t>
            </a:r>
          </a:p>
          <a:p>
            <a:pPr marL="385763" indent="-385763">
              <a:spcBef>
                <a:spcPts val="316"/>
              </a:spcBef>
              <a:buSzPct val="100000"/>
              <a:buFont typeface="+mj-lt"/>
              <a:buAutoNum type="arabicPeriod"/>
            </a:pPr>
            <a:r>
              <a:rPr lang="en-US" sz="975" dirty="0"/>
              <a:t>Remember select your new Homepage from the “Active Homepage” dropdown menu and click “Apply.” Now this Homepage will be applied to your Course Homepage.</a:t>
            </a:r>
            <a:endParaRPr sz="975" dirty="0"/>
          </a:p>
          <a:p>
            <a:pPr marL="0" indent="0">
              <a:spcBef>
                <a:spcPts val="316"/>
              </a:spcBef>
            </a:pPr>
            <a:endParaRPr sz="1350" dirty="0"/>
          </a:p>
        </p:txBody>
      </p:sp>
      <p:sp>
        <p:nvSpPr>
          <p:cNvPr id="19" name="Rectangle 18">
            <a:extLst>
              <a:ext uri="{FF2B5EF4-FFF2-40B4-BE49-F238E27FC236}">
                <a16:creationId xmlns:a16="http://schemas.microsoft.com/office/drawing/2014/main" id="{EEC362CC-D655-42FD-B408-D900737B804D}"/>
              </a:ext>
            </a:extLst>
          </p:cNvPr>
          <p:cNvSpPr/>
          <p:nvPr/>
        </p:nvSpPr>
        <p:spPr>
          <a:xfrm>
            <a:off x="2331718" y="767619"/>
            <a:ext cx="978980" cy="276470"/>
          </a:xfrm>
          <a:prstGeom prst="rect">
            <a:avLst/>
          </a:prstGeom>
          <a:noFill/>
          <a:ln w="57150">
            <a:solidFill>
              <a:srgbClr val="EF8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cxnSp>
        <p:nvCxnSpPr>
          <p:cNvPr id="3" name="Straight Arrow Connector 2">
            <a:extLst>
              <a:ext uri="{FF2B5EF4-FFF2-40B4-BE49-F238E27FC236}">
                <a16:creationId xmlns:a16="http://schemas.microsoft.com/office/drawing/2014/main" id="{F6DC0230-9011-4DB1-B06E-B286FFE793C3}"/>
              </a:ext>
            </a:extLst>
          </p:cNvPr>
          <p:cNvCxnSpPr>
            <a:cxnSpLocks/>
          </p:cNvCxnSpPr>
          <p:nvPr/>
        </p:nvCxnSpPr>
        <p:spPr>
          <a:xfrm>
            <a:off x="1876425" y="838200"/>
            <a:ext cx="371475" cy="67654"/>
          </a:xfrm>
          <a:prstGeom prst="straightConnector1">
            <a:avLst/>
          </a:prstGeom>
          <a:ln w="28575">
            <a:solidFill>
              <a:srgbClr val="EF802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6F6738-D598-409D-85B4-30E08D62DF4D}"/>
              </a:ext>
            </a:extLst>
          </p:cNvPr>
          <p:cNvSpPr txBox="1"/>
          <p:nvPr/>
        </p:nvSpPr>
        <p:spPr>
          <a:xfrm>
            <a:off x="37057" y="663479"/>
            <a:ext cx="1907648" cy="369332"/>
          </a:xfrm>
          <a:prstGeom prst="rect">
            <a:avLst/>
          </a:prstGeom>
          <a:noFill/>
          <a:ln>
            <a:solidFill>
              <a:srgbClr val="EF8020"/>
            </a:solidFill>
          </a:ln>
        </p:spPr>
        <p:txBody>
          <a:bodyPr wrap="square" rtlCol="0">
            <a:spAutoFit/>
          </a:bodyPr>
          <a:lstStyle/>
          <a:p>
            <a:pPr defTabSz="685800">
              <a:buClrTx/>
            </a:pPr>
            <a:r>
              <a:rPr lang="en-US" sz="900" kern="1200" dirty="0">
                <a:solidFill>
                  <a:srgbClr val="565A5C"/>
                </a:solidFill>
                <a:latin typeface="Calibri"/>
                <a:ea typeface="+mn-ea"/>
                <a:cs typeface="+mn-cs"/>
              </a:rPr>
              <a:t>You can also </a:t>
            </a:r>
            <a:r>
              <a:rPr lang="en-US" sz="900" kern="1200" dirty="0">
                <a:solidFill>
                  <a:srgbClr val="EF8020"/>
                </a:solidFill>
                <a:latin typeface="Calibri"/>
                <a:ea typeface="+mn-ea"/>
                <a:cs typeface="+mn-cs"/>
                <a:hlinkClick r:id="rId6">
                  <a:extLst>
                    <a:ext uri="{A12FA001-AC4F-418D-AE19-62706E023703}">
                      <ahyp:hlinkClr xmlns:ahyp="http://schemas.microsoft.com/office/drawing/2018/hyperlinkcolor" val="tx"/>
                    </a:ext>
                  </a:extLst>
                </a:hlinkClick>
              </a:rPr>
              <a:t>create a new Homepage from scratch</a:t>
            </a:r>
            <a:r>
              <a:rPr lang="en-US" sz="900" kern="1200" dirty="0">
                <a:solidFill>
                  <a:srgbClr val="565A5C"/>
                </a:solidFill>
                <a:latin typeface="Calibri"/>
                <a:ea typeface="+mn-ea"/>
                <a:cs typeface="+mn-cs"/>
              </a:rPr>
              <a:t>! </a:t>
            </a:r>
          </a:p>
        </p:txBody>
      </p:sp>
      <p:cxnSp>
        <p:nvCxnSpPr>
          <p:cNvPr id="20" name="Straight Arrow Connector 19">
            <a:extLst>
              <a:ext uri="{FF2B5EF4-FFF2-40B4-BE49-F238E27FC236}">
                <a16:creationId xmlns:a16="http://schemas.microsoft.com/office/drawing/2014/main" id="{11DA4B7C-D048-4CB6-B1B8-25E34F648DF9}"/>
              </a:ext>
            </a:extLst>
          </p:cNvPr>
          <p:cNvCxnSpPr>
            <a:cxnSpLocks/>
            <a:stCxn id="23" idx="1"/>
          </p:cNvCxnSpPr>
          <p:nvPr/>
        </p:nvCxnSpPr>
        <p:spPr>
          <a:xfrm flipH="1" flipV="1">
            <a:off x="2967799" y="2091085"/>
            <a:ext cx="324440" cy="782"/>
          </a:xfrm>
          <a:prstGeom prst="straightConnector1">
            <a:avLst/>
          </a:prstGeom>
          <a:ln w="28575">
            <a:solidFill>
              <a:srgbClr val="EF802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CA84FAE-DAF4-43B1-B6E3-837E7F132FB3}"/>
              </a:ext>
            </a:extLst>
          </p:cNvPr>
          <p:cNvCxnSpPr>
            <a:cxnSpLocks/>
            <a:stCxn id="22" idx="1"/>
          </p:cNvCxnSpPr>
          <p:nvPr/>
        </p:nvCxnSpPr>
        <p:spPr>
          <a:xfrm flipH="1">
            <a:off x="3088088" y="1645729"/>
            <a:ext cx="342901" cy="143069"/>
          </a:xfrm>
          <a:prstGeom prst="straightConnector1">
            <a:avLst/>
          </a:prstGeom>
          <a:ln w="28575">
            <a:solidFill>
              <a:srgbClr val="EF802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BCDCC4D-BACA-4213-B338-414B34BA6AC1}"/>
              </a:ext>
            </a:extLst>
          </p:cNvPr>
          <p:cNvSpPr txBox="1"/>
          <p:nvPr/>
        </p:nvSpPr>
        <p:spPr>
          <a:xfrm>
            <a:off x="3430989" y="1391813"/>
            <a:ext cx="1570880" cy="507831"/>
          </a:xfrm>
          <a:prstGeom prst="rect">
            <a:avLst/>
          </a:prstGeom>
          <a:noFill/>
          <a:ln w="12700">
            <a:solidFill>
              <a:srgbClr val="EF8020"/>
            </a:solidFill>
          </a:ln>
        </p:spPr>
        <p:txBody>
          <a:bodyPr wrap="square" rtlCol="0">
            <a:spAutoFit/>
          </a:bodyPr>
          <a:lstStyle/>
          <a:p>
            <a:pPr defTabSz="685800">
              <a:buClrTx/>
            </a:pPr>
            <a:r>
              <a:rPr lang="en-US" sz="900" kern="1200" dirty="0">
                <a:solidFill>
                  <a:srgbClr val="565A5C"/>
                </a:solidFill>
                <a:latin typeface="Calibri"/>
                <a:ea typeface="+mn-ea"/>
                <a:cs typeface="+mn-cs"/>
              </a:rPr>
              <a:t>Currently, not editable. I would need to make a copy of it.</a:t>
            </a:r>
          </a:p>
        </p:txBody>
      </p:sp>
      <p:sp>
        <p:nvSpPr>
          <p:cNvPr id="23" name="TextBox 22">
            <a:extLst>
              <a:ext uri="{FF2B5EF4-FFF2-40B4-BE49-F238E27FC236}">
                <a16:creationId xmlns:a16="http://schemas.microsoft.com/office/drawing/2014/main" id="{C25174EE-EF8D-412F-A3A0-9748A0EF5635}"/>
              </a:ext>
            </a:extLst>
          </p:cNvPr>
          <p:cNvSpPr txBox="1"/>
          <p:nvPr/>
        </p:nvSpPr>
        <p:spPr>
          <a:xfrm>
            <a:off x="3292239" y="1837951"/>
            <a:ext cx="1709630" cy="507831"/>
          </a:xfrm>
          <a:prstGeom prst="rect">
            <a:avLst/>
          </a:prstGeom>
          <a:noFill/>
          <a:ln w="12700">
            <a:solidFill>
              <a:srgbClr val="EF8020"/>
            </a:solidFill>
          </a:ln>
        </p:spPr>
        <p:txBody>
          <a:bodyPr wrap="square" rtlCol="0">
            <a:spAutoFit/>
          </a:bodyPr>
          <a:lstStyle/>
          <a:p>
            <a:pPr defTabSz="685800">
              <a:buClrTx/>
            </a:pPr>
            <a:r>
              <a:rPr lang="en-US" sz="900" kern="1200" dirty="0">
                <a:solidFill>
                  <a:srgbClr val="565A5C"/>
                </a:solidFill>
                <a:latin typeface="Calibri"/>
                <a:ea typeface="+mn-ea"/>
                <a:cs typeface="+mn-cs"/>
              </a:rPr>
              <a:t>Blue, clickable font means I have permission to edit this Homepage</a:t>
            </a:r>
          </a:p>
        </p:txBody>
      </p:sp>
      <p:sp>
        <p:nvSpPr>
          <p:cNvPr id="24" name="Rectangle 23">
            <a:extLst>
              <a:ext uri="{FF2B5EF4-FFF2-40B4-BE49-F238E27FC236}">
                <a16:creationId xmlns:a16="http://schemas.microsoft.com/office/drawing/2014/main" id="{8EBE209B-56FF-4DDB-802F-0294BD794D54}"/>
              </a:ext>
            </a:extLst>
          </p:cNvPr>
          <p:cNvSpPr/>
          <p:nvPr/>
        </p:nvSpPr>
        <p:spPr>
          <a:xfrm>
            <a:off x="538228" y="1461592"/>
            <a:ext cx="1338197" cy="332224"/>
          </a:xfrm>
          <a:prstGeom prst="rect">
            <a:avLst/>
          </a:prstGeom>
          <a:noFill/>
          <a:ln w="57150">
            <a:solidFill>
              <a:srgbClr val="EF8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sp>
        <p:nvSpPr>
          <p:cNvPr id="25" name="Rectangle 24">
            <a:extLst>
              <a:ext uri="{FF2B5EF4-FFF2-40B4-BE49-F238E27FC236}">
                <a16:creationId xmlns:a16="http://schemas.microsoft.com/office/drawing/2014/main" id="{FC1F0E3C-DBD5-41A7-85BE-113563999797}"/>
              </a:ext>
            </a:extLst>
          </p:cNvPr>
          <p:cNvSpPr/>
          <p:nvPr/>
        </p:nvSpPr>
        <p:spPr>
          <a:xfrm>
            <a:off x="5695950" y="2038506"/>
            <a:ext cx="541147" cy="276470"/>
          </a:xfrm>
          <a:prstGeom prst="rect">
            <a:avLst/>
          </a:prstGeom>
          <a:noFill/>
          <a:ln w="57150">
            <a:solidFill>
              <a:srgbClr val="EF8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cxnSp>
        <p:nvCxnSpPr>
          <p:cNvPr id="26" name="Straight Arrow Connector 25">
            <a:extLst>
              <a:ext uri="{FF2B5EF4-FFF2-40B4-BE49-F238E27FC236}">
                <a16:creationId xmlns:a16="http://schemas.microsoft.com/office/drawing/2014/main" id="{0044E775-F0F9-4408-9B34-4379A91B2F4B}"/>
              </a:ext>
            </a:extLst>
          </p:cNvPr>
          <p:cNvCxnSpPr>
            <a:cxnSpLocks/>
          </p:cNvCxnSpPr>
          <p:nvPr/>
        </p:nvCxnSpPr>
        <p:spPr>
          <a:xfrm>
            <a:off x="5966523" y="1461592"/>
            <a:ext cx="0" cy="565193"/>
          </a:xfrm>
          <a:prstGeom prst="straightConnector1">
            <a:avLst/>
          </a:prstGeom>
          <a:ln w="28575">
            <a:solidFill>
              <a:srgbClr val="EF802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7ABAFC9-8A17-46E0-9AAD-77048E387273}"/>
              </a:ext>
            </a:extLst>
          </p:cNvPr>
          <p:cNvSpPr txBox="1"/>
          <p:nvPr/>
        </p:nvSpPr>
        <p:spPr>
          <a:xfrm>
            <a:off x="5081679" y="925086"/>
            <a:ext cx="1235227" cy="507831"/>
          </a:xfrm>
          <a:prstGeom prst="rect">
            <a:avLst/>
          </a:prstGeom>
          <a:noFill/>
          <a:ln w="12700">
            <a:solidFill>
              <a:srgbClr val="EF8020"/>
            </a:solidFill>
          </a:ln>
        </p:spPr>
        <p:txBody>
          <a:bodyPr wrap="square" rtlCol="0">
            <a:spAutoFit/>
          </a:bodyPr>
          <a:lstStyle/>
          <a:p>
            <a:pPr defTabSz="685800">
              <a:buClrTx/>
            </a:pPr>
            <a:r>
              <a:rPr lang="en-US" sz="900" kern="1200" dirty="0">
                <a:solidFill>
                  <a:srgbClr val="565A5C"/>
                </a:solidFill>
                <a:latin typeface="Calibri"/>
                <a:ea typeface="+mn-ea"/>
                <a:cs typeface="+mn-cs"/>
              </a:rPr>
              <a:t>This tells me which Homepage my course is currently using</a:t>
            </a:r>
          </a:p>
        </p:txBody>
      </p:sp>
    </p:spTree>
    <p:extLst>
      <p:ext uri="{BB962C8B-B14F-4D97-AF65-F5344CB8AC3E}">
        <p14:creationId xmlns:p14="http://schemas.microsoft.com/office/powerpoint/2010/main" val="4055320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4" name="Picture 3">
            <a:extLst>
              <a:ext uri="{FF2B5EF4-FFF2-40B4-BE49-F238E27FC236}">
                <a16:creationId xmlns:a16="http://schemas.microsoft.com/office/drawing/2014/main" id="{75A4D387-71A1-4D1E-86D8-A97EEC1DCDEF}"/>
              </a:ext>
            </a:extLst>
          </p:cNvPr>
          <p:cNvPicPr>
            <a:picLocks noChangeAspect="1"/>
          </p:cNvPicPr>
          <p:nvPr/>
        </p:nvPicPr>
        <p:blipFill>
          <a:blip r:embed="rId3"/>
          <a:stretch>
            <a:fillRect/>
          </a:stretch>
        </p:blipFill>
        <p:spPr>
          <a:xfrm>
            <a:off x="4648911" y="1220239"/>
            <a:ext cx="4179765" cy="244590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205BABA-C3EE-4058-8D9C-2D9710AC7DA8}"/>
              </a:ext>
            </a:extLst>
          </p:cNvPr>
          <p:cNvPicPr>
            <a:picLocks noChangeAspect="1"/>
          </p:cNvPicPr>
          <p:nvPr/>
        </p:nvPicPr>
        <p:blipFill rotWithShape="1">
          <a:blip r:embed="rId4"/>
          <a:srcRect b="6526"/>
          <a:stretch/>
        </p:blipFill>
        <p:spPr>
          <a:xfrm>
            <a:off x="620388" y="1214598"/>
            <a:ext cx="3848099" cy="2510708"/>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275300" y="236111"/>
            <a:ext cx="7639975" cy="993825"/>
          </a:xfrm>
          <a:prstGeom prst="rect">
            <a:avLst/>
          </a:prstGeom>
        </p:spPr>
        <p:txBody>
          <a:bodyPr spcFirstLastPara="1" wrap="square" lIns="68569" tIns="34275" rIns="68569" bIns="34275" anchor="t" anchorCtr="0">
            <a:noAutofit/>
          </a:bodyPr>
          <a:lstStyle/>
          <a:p>
            <a:r>
              <a:rPr lang="en-CA" sz="2700" dirty="0"/>
              <a:t>Create a Custom Widget (1/3)</a:t>
            </a:r>
            <a:endParaRPr sz="2700" dirty="0"/>
          </a:p>
        </p:txBody>
      </p:sp>
      <p:sp>
        <p:nvSpPr>
          <p:cNvPr id="10" name="Oval 9">
            <a:extLst>
              <a:ext uri="{FF2B5EF4-FFF2-40B4-BE49-F238E27FC236}">
                <a16:creationId xmlns:a16="http://schemas.microsoft.com/office/drawing/2014/main" id="{AA4117DD-ED8F-4616-A462-0930265916A2}"/>
              </a:ext>
            </a:extLst>
          </p:cNvPr>
          <p:cNvSpPr/>
          <p:nvPr/>
        </p:nvSpPr>
        <p:spPr>
          <a:xfrm>
            <a:off x="2355582" y="1214699"/>
            <a:ext cx="377711" cy="331142"/>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2" name="Oval 11">
            <a:extLst>
              <a:ext uri="{FF2B5EF4-FFF2-40B4-BE49-F238E27FC236}">
                <a16:creationId xmlns:a16="http://schemas.microsoft.com/office/drawing/2014/main" id="{3E7D86EC-BE07-441E-836C-905B962A7D50}"/>
              </a:ext>
            </a:extLst>
          </p:cNvPr>
          <p:cNvSpPr/>
          <p:nvPr/>
        </p:nvSpPr>
        <p:spPr>
          <a:xfrm>
            <a:off x="315324" y="2724649"/>
            <a:ext cx="377711" cy="331142"/>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3" name="Oval 12">
            <a:extLst>
              <a:ext uri="{FF2B5EF4-FFF2-40B4-BE49-F238E27FC236}">
                <a16:creationId xmlns:a16="http://schemas.microsoft.com/office/drawing/2014/main" id="{6072F412-18AC-4027-B779-40A3159A00D9}"/>
              </a:ext>
            </a:extLst>
          </p:cNvPr>
          <p:cNvSpPr/>
          <p:nvPr/>
        </p:nvSpPr>
        <p:spPr>
          <a:xfrm>
            <a:off x="4675515" y="1064365"/>
            <a:ext cx="377711" cy="331142"/>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5" name="Google Shape;274;p49">
            <a:extLst>
              <a:ext uri="{FF2B5EF4-FFF2-40B4-BE49-F238E27FC236}">
                <a16:creationId xmlns:a16="http://schemas.microsoft.com/office/drawing/2014/main" id="{1F0A942E-0A93-4F59-AF97-F572029CEE71}"/>
              </a:ext>
            </a:extLst>
          </p:cNvPr>
          <p:cNvSpPr txBox="1">
            <a:spLocks noGrp="1"/>
          </p:cNvSpPr>
          <p:nvPr>
            <p:ph type="body" idx="1"/>
          </p:nvPr>
        </p:nvSpPr>
        <p:spPr>
          <a:xfrm>
            <a:off x="246107" y="3913565"/>
            <a:ext cx="8280097" cy="1225945"/>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1350" dirty="0"/>
              <a:t>Go to Course Admin</a:t>
            </a:r>
          </a:p>
          <a:p>
            <a:pPr marL="257175" indent="-257175">
              <a:spcBef>
                <a:spcPts val="316"/>
              </a:spcBef>
              <a:buSzPct val="100000"/>
              <a:buFont typeface="+mj-lt"/>
              <a:buAutoNum type="arabicPeriod"/>
            </a:pPr>
            <a:r>
              <a:rPr lang="en-US" sz="1350" dirty="0"/>
              <a:t>Click Widgets</a:t>
            </a:r>
          </a:p>
          <a:p>
            <a:pPr marL="257175" indent="-257175">
              <a:spcBef>
                <a:spcPts val="316"/>
              </a:spcBef>
              <a:buSzPct val="100000"/>
              <a:buFont typeface="+mj-lt"/>
              <a:buAutoNum type="arabicPeriod"/>
            </a:pPr>
            <a:r>
              <a:rPr lang="en-US" sz="1350" dirty="0"/>
              <a:t>You can also access widgets from the Homepages area. Click onto the “Widgets” tab and then “Create Widget”</a:t>
            </a:r>
          </a:p>
          <a:p>
            <a:pPr marL="385763" indent="-385763">
              <a:spcBef>
                <a:spcPts val="316"/>
              </a:spcBef>
              <a:buSzPct val="100000"/>
              <a:buFont typeface="+mj-lt"/>
              <a:buAutoNum type="arabicPeriod" startAt="4"/>
            </a:pPr>
            <a:endParaRPr lang="en-US" sz="1350" dirty="0"/>
          </a:p>
          <a:p>
            <a:pPr marL="385763" indent="-385763">
              <a:spcBef>
                <a:spcPts val="316"/>
              </a:spcBef>
              <a:buSzPct val="100000"/>
              <a:buFont typeface="+mj-lt"/>
              <a:buAutoNum type="arabicPeriod" startAt="4"/>
            </a:pPr>
            <a:endParaRPr lang="en-US" sz="1350" dirty="0"/>
          </a:p>
          <a:p>
            <a:pPr marL="0" indent="0">
              <a:spcBef>
                <a:spcPts val="316"/>
              </a:spcBef>
            </a:pPr>
            <a:endParaRPr sz="1350" dirty="0"/>
          </a:p>
          <a:p>
            <a:pPr marL="0" indent="0">
              <a:spcBef>
                <a:spcPts val="316"/>
              </a:spcBef>
            </a:pPr>
            <a:endParaRPr sz="1350" dirty="0"/>
          </a:p>
        </p:txBody>
      </p:sp>
      <p:sp>
        <p:nvSpPr>
          <p:cNvPr id="16" name="Rectangle 15">
            <a:extLst>
              <a:ext uri="{FF2B5EF4-FFF2-40B4-BE49-F238E27FC236}">
                <a16:creationId xmlns:a16="http://schemas.microsoft.com/office/drawing/2014/main" id="{0A05AF61-C181-4692-A02A-D36FA9C13633}"/>
              </a:ext>
            </a:extLst>
          </p:cNvPr>
          <p:cNvSpPr/>
          <p:nvPr/>
        </p:nvSpPr>
        <p:spPr>
          <a:xfrm>
            <a:off x="4648911" y="1407606"/>
            <a:ext cx="675564" cy="276470"/>
          </a:xfrm>
          <a:prstGeom prst="rect">
            <a:avLst/>
          </a:prstGeom>
          <a:noFill/>
          <a:ln w="57150">
            <a:solidFill>
              <a:srgbClr val="EF8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spTree>
    <p:extLst>
      <p:ext uri="{BB962C8B-B14F-4D97-AF65-F5344CB8AC3E}">
        <p14:creationId xmlns:p14="http://schemas.microsoft.com/office/powerpoint/2010/main" val="1858570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 name="Picture 1">
            <a:extLst>
              <a:ext uri="{FF2B5EF4-FFF2-40B4-BE49-F238E27FC236}">
                <a16:creationId xmlns:a16="http://schemas.microsoft.com/office/drawing/2014/main" id="{E895E0B2-393B-424C-999A-D1883D6B771A}"/>
              </a:ext>
            </a:extLst>
          </p:cNvPr>
          <p:cNvPicPr>
            <a:picLocks noChangeAspect="1"/>
          </p:cNvPicPr>
          <p:nvPr/>
        </p:nvPicPr>
        <p:blipFill rotWithShape="1">
          <a:blip r:embed="rId3"/>
          <a:srcRect l="1565" t="2243" r="32255"/>
          <a:stretch/>
        </p:blipFill>
        <p:spPr>
          <a:xfrm>
            <a:off x="4572001" y="893882"/>
            <a:ext cx="3812810" cy="3355736"/>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275300" y="236111"/>
            <a:ext cx="7639975" cy="993825"/>
          </a:xfrm>
          <a:prstGeom prst="rect">
            <a:avLst/>
          </a:prstGeom>
        </p:spPr>
        <p:txBody>
          <a:bodyPr spcFirstLastPara="1" wrap="square" lIns="68569" tIns="34275" rIns="68569" bIns="34275" anchor="t" anchorCtr="0">
            <a:noAutofit/>
          </a:bodyPr>
          <a:lstStyle/>
          <a:p>
            <a:r>
              <a:rPr lang="en-CA" sz="2700" dirty="0"/>
              <a:t>Create a Custom Widget (2/3)</a:t>
            </a:r>
            <a:endParaRPr sz="2700" dirty="0"/>
          </a:p>
        </p:txBody>
      </p:sp>
      <p:sp>
        <p:nvSpPr>
          <p:cNvPr id="13" name="Oval 12">
            <a:extLst>
              <a:ext uri="{FF2B5EF4-FFF2-40B4-BE49-F238E27FC236}">
                <a16:creationId xmlns:a16="http://schemas.microsoft.com/office/drawing/2014/main" id="{6072F412-18AC-4027-B779-40A3159A00D9}"/>
              </a:ext>
            </a:extLst>
          </p:cNvPr>
          <p:cNvSpPr/>
          <p:nvPr/>
        </p:nvSpPr>
        <p:spPr>
          <a:xfrm>
            <a:off x="5954770" y="1102402"/>
            <a:ext cx="377711" cy="331142"/>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5" name="Google Shape;274;p49">
            <a:extLst>
              <a:ext uri="{FF2B5EF4-FFF2-40B4-BE49-F238E27FC236}">
                <a16:creationId xmlns:a16="http://schemas.microsoft.com/office/drawing/2014/main" id="{1F0A942E-0A93-4F59-AF97-F572029CEE71}"/>
              </a:ext>
            </a:extLst>
          </p:cNvPr>
          <p:cNvSpPr txBox="1">
            <a:spLocks noGrp="1"/>
          </p:cNvSpPr>
          <p:nvPr>
            <p:ph type="body" idx="1"/>
          </p:nvPr>
        </p:nvSpPr>
        <p:spPr>
          <a:xfrm>
            <a:off x="242492" y="1848487"/>
            <a:ext cx="3812810" cy="1483804"/>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1350" dirty="0"/>
              <a:t>Give your Custom Widget a name and a description.</a:t>
            </a:r>
          </a:p>
          <a:p>
            <a:pPr marL="257175" indent="-257175">
              <a:spcBef>
                <a:spcPts val="316"/>
              </a:spcBef>
              <a:buSzPct val="100000"/>
              <a:buFont typeface="+mj-lt"/>
              <a:buAutoNum type="arabicPeriod"/>
            </a:pPr>
            <a:r>
              <a:rPr lang="en-US" sz="1350" dirty="0"/>
              <a:t>If you want all students to see this widget immediately on the Homepage, skip this step. If you would like to add </a:t>
            </a:r>
            <a:r>
              <a:rPr lang="en-US" sz="1350" dirty="0">
                <a:solidFill>
                  <a:srgbClr val="EF8020"/>
                </a:solidFill>
                <a:hlinkClick r:id="rId4">
                  <a:extLst>
                    <a:ext uri="{A12FA001-AC4F-418D-AE19-62706E023703}">
                      <ahyp:hlinkClr xmlns:ahyp="http://schemas.microsoft.com/office/drawing/2018/hyperlinkcolor" val="tx"/>
                    </a:ext>
                  </a:extLst>
                </a:hlinkClick>
              </a:rPr>
              <a:t>Release Conditions</a:t>
            </a:r>
            <a:r>
              <a:rPr lang="en-US" sz="1350" dirty="0"/>
              <a:t> to your widget, click the Release Conditions tab and add your Release Condition(s). Check out this </a:t>
            </a:r>
            <a:r>
              <a:rPr lang="en-US" sz="1350" dirty="0">
                <a:solidFill>
                  <a:srgbClr val="EF8020"/>
                </a:solidFill>
                <a:hlinkClick r:id="rId5">
                  <a:extLst>
                    <a:ext uri="{A12FA001-AC4F-418D-AE19-62706E023703}">
                      <ahyp:hlinkClr xmlns:ahyp="http://schemas.microsoft.com/office/drawing/2018/hyperlinkcolor" val="tx"/>
                    </a:ext>
                  </a:extLst>
                </a:hlinkClick>
              </a:rPr>
              <a:t>Release Conditions Quick Reference Guide </a:t>
            </a:r>
            <a:r>
              <a:rPr lang="en-US" sz="1350" dirty="0"/>
              <a:t>for more details.</a:t>
            </a:r>
          </a:p>
          <a:p>
            <a:pPr marL="385763" indent="-385763">
              <a:spcBef>
                <a:spcPts val="316"/>
              </a:spcBef>
              <a:buSzPct val="100000"/>
              <a:buFont typeface="+mj-lt"/>
              <a:buAutoNum type="arabicPeriod" startAt="4"/>
            </a:pPr>
            <a:endParaRPr lang="en-US" sz="1350" dirty="0"/>
          </a:p>
          <a:p>
            <a:pPr marL="0" indent="0">
              <a:spcBef>
                <a:spcPts val="316"/>
              </a:spcBef>
            </a:pPr>
            <a:endParaRPr sz="1350" dirty="0"/>
          </a:p>
          <a:p>
            <a:pPr marL="0" indent="0">
              <a:spcBef>
                <a:spcPts val="316"/>
              </a:spcBef>
            </a:pPr>
            <a:endParaRPr sz="1350" dirty="0"/>
          </a:p>
        </p:txBody>
      </p:sp>
      <p:sp>
        <p:nvSpPr>
          <p:cNvPr id="9" name="Oval 8">
            <a:extLst>
              <a:ext uri="{FF2B5EF4-FFF2-40B4-BE49-F238E27FC236}">
                <a16:creationId xmlns:a16="http://schemas.microsoft.com/office/drawing/2014/main" id="{660EB65E-420E-47AF-901E-07317CC4E820}"/>
              </a:ext>
            </a:extLst>
          </p:cNvPr>
          <p:cNvSpPr/>
          <p:nvPr/>
        </p:nvSpPr>
        <p:spPr>
          <a:xfrm>
            <a:off x="4297247" y="2259247"/>
            <a:ext cx="377711" cy="331142"/>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Tree>
    <p:extLst>
      <p:ext uri="{BB962C8B-B14F-4D97-AF65-F5344CB8AC3E}">
        <p14:creationId xmlns:p14="http://schemas.microsoft.com/office/powerpoint/2010/main" val="284153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8"/>
        <p:cNvGrpSpPr/>
        <p:nvPr/>
      </p:nvGrpSpPr>
      <p:grpSpPr>
        <a:xfrm>
          <a:off x="0" y="0"/>
          <a:ext cx="0" cy="0"/>
          <a:chOff x="0" y="0"/>
          <a:chExt cx="0" cy="0"/>
        </a:xfrm>
      </p:grpSpPr>
      <p:pic>
        <p:nvPicPr>
          <p:cNvPr id="4" name="Picture 3">
            <a:extLst>
              <a:ext uri="{FF2B5EF4-FFF2-40B4-BE49-F238E27FC236}">
                <a16:creationId xmlns:a16="http://schemas.microsoft.com/office/drawing/2014/main" id="{96140DAF-5096-9B40-B384-B66075969AD7}"/>
              </a:ext>
            </a:extLst>
          </p:cNvPr>
          <p:cNvPicPr>
            <a:picLocks noChangeAspect="1"/>
          </p:cNvPicPr>
          <p:nvPr/>
        </p:nvPicPr>
        <p:blipFill rotWithShape="1">
          <a:blip r:embed="rId3"/>
          <a:srcRect l="516"/>
          <a:stretch/>
        </p:blipFill>
        <p:spPr>
          <a:xfrm>
            <a:off x="0" y="-14715"/>
            <a:ext cx="7111521" cy="5143500"/>
          </a:xfrm>
          <a:prstGeom prst="rect">
            <a:avLst/>
          </a:prstGeom>
        </p:spPr>
      </p:pic>
      <p:sp>
        <p:nvSpPr>
          <p:cNvPr id="13" name="Google Shape;2777;p515">
            <a:extLst>
              <a:ext uri="{FF2B5EF4-FFF2-40B4-BE49-F238E27FC236}">
                <a16:creationId xmlns:a16="http://schemas.microsoft.com/office/drawing/2014/main" id="{38C0E6A2-19AF-924F-BA1A-8C4311CA843D}"/>
              </a:ext>
            </a:extLst>
          </p:cNvPr>
          <p:cNvSpPr/>
          <p:nvPr/>
        </p:nvSpPr>
        <p:spPr>
          <a:xfrm flipV="1">
            <a:off x="3766990" y="-14715"/>
            <a:ext cx="5377010" cy="5158215"/>
          </a:xfrm>
          <a:custGeom>
            <a:avLst/>
            <a:gdLst>
              <a:gd name="connsiteX0" fmla="*/ 2684207 w 8273862"/>
              <a:gd name="connsiteY0" fmla="*/ 21533 h 6923778"/>
              <a:gd name="connsiteX1" fmla="*/ 7237186 w 8273862"/>
              <a:gd name="connsiteY1" fmla="*/ 0 h 6923778"/>
              <a:gd name="connsiteX2" fmla="*/ 8273845 w 8273862"/>
              <a:gd name="connsiteY2" fmla="*/ 6923778 h 6923778"/>
              <a:gd name="connsiteX3" fmla="*/ 1312607 w 8273862"/>
              <a:gd name="connsiteY3" fmla="*/ 6923778 h 6923778"/>
              <a:gd name="connsiteX4" fmla="*/ 0 w 8273862"/>
              <a:gd name="connsiteY4" fmla="*/ 4593533 h 6923778"/>
              <a:gd name="connsiteX5" fmla="*/ 2684207 w 8273862"/>
              <a:gd name="connsiteY5" fmla="*/ 21533 h 6923778"/>
              <a:gd name="connsiteX0" fmla="*/ 2684207 w 7266230"/>
              <a:gd name="connsiteY0" fmla="*/ 21533 h 6923778"/>
              <a:gd name="connsiteX1" fmla="*/ 7237186 w 7266230"/>
              <a:gd name="connsiteY1" fmla="*/ 0 h 6923778"/>
              <a:gd name="connsiteX2" fmla="*/ 7265794 w 7266230"/>
              <a:gd name="connsiteY2" fmla="*/ 6913012 h 6923778"/>
              <a:gd name="connsiteX3" fmla="*/ 1312607 w 7266230"/>
              <a:gd name="connsiteY3" fmla="*/ 6923778 h 6923778"/>
              <a:gd name="connsiteX4" fmla="*/ 0 w 7266230"/>
              <a:gd name="connsiteY4" fmla="*/ 4593533 h 6923778"/>
              <a:gd name="connsiteX5" fmla="*/ 2684207 w 7266230"/>
              <a:gd name="connsiteY5" fmla="*/ 21533 h 69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230" h="6923778" extrusionOk="0">
                <a:moveTo>
                  <a:pt x="2684207" y="21533"/>
                </a:moveTo>
                <a:lnTo>
                  <a:pt x="7237186" y="0"/>
                </a:lnTo>
                <a:cubicBezTo>
                  <a:pt x="7232270" y="2300748"/>
                  <a:pt x="7270710" y="4612264"/>
                  <a:pt x="7265794" y="6913012"/>
                </a:cubicBezTo>
                <a:lnTo>
                  <a:pt x="1312607" y="6923778"/>
                </a:lnTo>
                <a:lnTo>
                  <a:pt x="0" y="4593533"/>
                </a:lnTo>
                <a:lnTo>
                  <a:pt x="2684207" y="21533"/>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410;p488">
            <a:extLst>
              <a:ext uri="{FF2B5EF4-FFF2-40B4-BE49-F238E27FC236}">
                <a16:creationId xmlns:a16="http://schemas.microsoft.com/office/drawing/2014/main" id="{A25BEBB1-4F73-5D44-B3A1-9956BDCAA50F}"/>
              </a:ext>
            </a:extLst>
          </p:cNvPr>
          <p:cNvSpPr txBox="1">
            <a:spLocks/>
          </p:cNvSpPr>
          <p:nvPr/>
        </p:nvSpPr>
        <p:spPr>
          <a:xfrm>
            <a:off x="5262429" y="3543858"/>
            <a:ext cx="3607140" cy="24333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spcBef>
                <a:spcPts val="300"/>
              </a:spcBef>
              <a:buClr>
                <a:schemeClr val="lt1"/>
              </a:buClr>
              <a:buSzPts val="1500"/>
            </a:pPr>
            <a:r>
              <a:rPr lang="en-CA" sz="1200">
                <a:solidFill>
                  <a:schemeClr val="bg1">
                    <a:lumMod val="40000"/>
                    <a:lumOff val="60000"/>
                  </a:schemeClr>
                </a:solidFill>
              </a:rPr>
              <a:t>&lt;insert date&gt;</a:t>
            </a:r>
            <a:endParaRPr lang="en-US" sz="1200"/>
          </a:p>
        </p:txBody>
      </p:sp>
      <p:pic>
        <p:nvPicPr>
          <p:cNvPr id="12" name="Google Shape;1373;p275">
            <a:extLst>
              <a:ext uri="{FF2B5EF4-FFF2-40B4-BE49-F238E27FC236}">
                <a16:creationId xmlns:a16="http://schemas.microsoft.com/office/drawing/2014/main" id="{E08DE3E9-0650-4835-B7AC-D92C7E0A8B6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81340"/>
          <a:stretch/>
        </p:blipFill>
        <p:spPr>
          <a:xfrm>
            <a:off x="8215313" y="0"/>
            <a:ext cx="928688" cy="959779"/>
          </a:xfrm>
          <a:prstGeom prst="rect">
            <a:avLst/>
          </a:prstGeom>
          <a:noFill/>
          <a:ln>
            <a:noFill/>
          </a:ln>
        </p:spPr>
      </p:pic>
      <p:sp>
        <p:nvSpPr>
          <p:cNvPr id="14" name="TextBox 13">
            <a:extLst>
              <a:ext uri="{FF2B5EF4-FFF2-40B4-BE49-F238E27FC236}">
                <a16:creationId xmlns:a16="http://schemas.microsoft.com/office/drawing/2014/main" id="{81CCCD28-3976-8B4C-A86E-9D64F63D9521}"/>
              </a:ext>
            </a:extLst>
          </p:cNvPr>
          <p:cNvSpPr txBox="1"/>
          <p:nvPr/>
        </p:nvSpPr>
        <p:spPr>
          <a:xfrm>
            <a:off x="118008" y="4806110"/>
            <a:ext cx="1221809" cy="207749"/>
          </a:xfrm>
          <a:prstGeom prst="rect">
            <a:avLst/>
          </a:prstGeom>
          <a:noFill/>
        </p:spPr>
        <p:txBody>
          <a:bodyPr wrap="none" rtlCol="0">
            <a:spAutoFit/>
          </a:bodyPr>
          <a:lstStyle/>
          <a:p>
            <a:pPr defTabSz="914378"/>
            <a:r>
              <a:rPr lang="en-US" sz="750">
                <a:solidFill>
                  <a:schemeClr val="tx1">
                    <a:alpha val="50000"/>
                  </a:schemeClr>
                </a:solidFill>
                <a:latin typeface="Arial" panose="020B0604020202020204" pitchFamily="34" charset="0"/>
                <a:ea typeface="+mn-ea"/>
                <a:cs typeface="Arial" panose="020B0604020202020204" pitchFamily="34" charset="0"/>
              </a:rPr>
              <a:t>© 2020 D2L Corporation</a:t>
            </a:r>
          </a:p>
        </p:txBody>
      </p:sp>
      <p:sp>
        <p:nvSpPr>
          <p:cNvPr id="11" name="Rectangle 10">
            <a:extLst>
              <a:ext uri="{FF2B5EF4-FFF2-40B4-BE49-F238E27FC236}">
                <a16:creationId xmlns:a16="http://schemas.microsoft.com/office/drawing/2014/main" id="{CA89CA65-4176-4745-A6FB-F5E11C3305F0}"/>
              </a:ext>
            </a:extLst>
          </p:cNvPr>
          <p:cNvSpPr/>
          <p:nvPr/>
        </p:nvSpPr>
        <p:spPr>
          <a:xfrm>
            <a:off x="7518400" y="189948"/>
            <a:ext cx="1506330" cy="6493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EB151-D981-4B7C-BCE3-0CAE56B6EB37}"/>
              </a:ext>
            </a:extLst>
          </p:cNvPr>
          <p:cNvPicPr>
            <a:picLocks noChangeAspect="1"/>
          </p:cNvPicPr>
          <p:nvPr/>
        </p:nvPicPr>
        <p:blipFill>
          <a:blip r:embed="rId5"/>
          <a:stretch>
            <a:fillRect/>
          </a:stretch>
        </p:blipFill>
        <p:spPr>
          <a:xfrm>
            <a:off x="6029739" y="189782"/>
            <a:ext cx="2839830" cy="608201"/>
          </a:xfrm>
          <a:prstGeom prst="rect">
            <a:avLst/>
          </a:prstGeom>
        </p:spPr>
      </p:pic>
      <p:sp>
        <p:nvSpPr>
          <p:cNvPr id="15" name="Google Shape;2409;p488">
            <a:extLst>
              <a:ext uri="{FF2B5EF4-FFF2-40B4-BE49-F238E27FC236}">
                <a16:creationId xmlns:a16="http://schemas.microsoft.com/office/drawing/2014/main" id="{2302702A-CEFE-4246-8438-60670641D218}"/>
              </a:ext>
            </a:extLst>
          </p:cNvPr>
          <p:cNvSpPr txBox="1">
            <a:spLocks/>
          </p:cNvSpPr>
          <p:nvPr/>
        </p:nvSpPr>
        <p:spPr>
          <a:xfrm>
            <a:off x="4920516" y="2210698"/>
            <a:ext cx="4290965" cy="1846269"/>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B72C2"/>
              </a:buClr>
              <a:buSzPts val="2300"/>
              <a:buFont typeface="Arial"/>
              <a:buNone/>
              <a:tabLst/>
              <a:defRPr/>
            </a:pPr>
            <a:r>
              <a:rPr kumimoji="0" lang="en-US" sz="2800" b="1" i="0" u="none" strike="noStrike" kern="1200" cap="none" spc="0" normalizeH="0" baseline="0" noProof="0" dirty="0">
                <a:ln>
                  <a:noFill/>
                </a:ln>
                <a:solidFill>
                  <a:srgbClr val="565A5C"/>
                </a:solidFill>
                <a:effectLst/>
                <a:uLnTx/>
                <a:uFillTx/>
                <a:latin typeface="Arial"/>
                <a:cs typeface="Arial"/>
                <a:sym typeface="Arial"/>
              </a:rPr>
              <a:t>Personalizing your Online Classroom</a:t>
            </a:r>
          </a:p>
        </p:txBody>
      </p:sp>
    </p:spTree>
    <p:extLst>
      <p:ext uri="{BB962C8B-B14F-4D97-AF65-F5344CB8AC3E}">
        <p14:creationId xmlns:p14="http://schemas.microsoft.com/office/powerpoint/2010/main" val="281545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3" name="Picture 2">
            <a:extLst>
              <a:ext uri="{FF2B5EF4-FFF2-40B4-BE49-F238E27FC236}">
                <a16:creationId xmlns:a16="http://schemas.microsoft.com/office/drawing/2014/main" id="{0AB7829C-C1F0-47CA-B83B-CC7E743B3096}"/>
              </a:ext>
            </a:extLst>
          </p:cNvPr>
          <p:cNvPicPr>
            <a:picLocks noChangeAspect="1"/>
          </p:cNvPicPr>
          <p:nvPr/>
        </p:nvPicPr>
        <p:blipFill rotWithShape="1">
          <a:blip r:embed="rId3"/>
          <a:srcRect l="2640"/>
          <a:stretch/>
        </p:blipFill>
        <p:spPr>
          <a:xfrm>
            <a:off x="4095287" y="733023"/>
            <a:ext cx="4429518" cy="3905250"/>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275300" y="236111"/>
            <a:ext cx="7639975" cy="993825"/>
          </a:xfrm>
          <a:prstGeom prst="rect">
            <a:avLst/>
          </a:prstGeom>
        </p:spPr>
        <p:txBody>
          <a:bodyPr spcFirstLastPara="1" wrap="square" lIns="68569" tIns="34275" rIns="68569" bIns="34275" anchor="t" anchorCtr="0">
            <a:noAutofit/>
          </a:bodyPr>
          <a:lstStyle/>
          <a:p>
            <a:r>
              <a:rPr lang="en-CA" sz="2700" dirty="0"/>
              <a:t>Create a Custom Widget (3/3)</a:t>
            </a:r>
            <a:endParaRPr sz="2700" dirty="0"/>
          </a:p>
        </p:txBody>
      </p:sp>
      <p:sp>
        <p:nvSpPr>
          <p:cNvPr id="10" name="Oval 9">
            <a:extLst>
              <a:ext uri="{FF2B5EF4-FFF2-40B4-BE49-F238E27FC236}">
                <a16:creationId xmlns:a16="http://schemas.microsoft.com/office/drawing/2014/main" id="{AA4117DD-ED8F-4616-A462-0930265916A2}"/>
              </a:ext>
            </a:extLst>
          </p:cNvPr>
          <p:cNvSpPr/>
          <p:nvPr/>
        </p:nvSpPr>
        <p:spPr>
          <a:xfrm>
            <a:off x="5682018" y="4244906"/>
            <a:ext cx="377711" cy="331142"/>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6</a:t>
            </a:r>
          </a:p>
        </p:txBody>
      </p:sp>
      <p:sp>
        <p:nvSpPr>
          <p:cNvPr id="12" name="Oval 11">
            <a:extLst>
              <a:ext uri="{FF2B5EF4-FFF2-40B4-BE49-F238E27FC236}">
                <a16:creationId xmlns:a16="http://schemas.microsoft.com/office/drawing/2014/main" id="{3E7D86EC-BE07-441E-836C-905B962A7D50}"/>
              </a:ext>
            </a:extLst>
          </p:cNvPr>
          <p:cNvSpPr/>
          <p:nvPr/>
        </p:nvSpPr>
        <p:spPr>
          <a:xfrm>
            <a:off x="4905622" y="990265"/>
            <a:ext cx="377711" cy="331142"/>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5</a:t>
            </a:r>
          </a:p>
        </p:txBody>
      </p:sp>
      <p:sp>
        <p:nvSpPr>
          <p:cNvPr id="13" name="Oval 12">
            <a:extLst>
              <a:ext uri="{FF2B5EF4-FFF2-40B4-BE49-F238E27FC236}">
                <a16:creationId xmlns:a16="http://schemas.microsoft.com/office/drawing/2014/main" id="{6072F412-18AC-4027-B779-40A3159A00D9}"/>
              </a:ext>
            </a:extLst>
          </p:cNvPr>
          <p:cNvSpPr/>
          <p:nvPr/>
        </p:nvSpPr>
        <p:spPr>
          <a:xfrm>
            <a:off x="5094478" y="3793046"/>
            <a:ext cx="377711" cy="331142"/>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4</a:t>
            </a:r>
          </a:p>
        </p:txBody>
      </p:sp>
      <p:sp>
        <p:nvSpPr>
          <p:cNvPr id="15" name="Google Shape;274;p49">
            <a:extLst>
              <a:ext uri="{FF2B5EF4-FFF2-40B4-BE49-F238E27FC236}">
                <a16:creationId xmlns:a16="http://schemas.microsoft.com/office/drawing/2014/main" id="{1F0A942E-0A93-4F59-AF97-F572029CEE71}"/>
              </a:ext>
            </a:extLst>
          </p:cNvPr>
          <p:cNvSpPr txBox="1">
            <a:spLocks noGrp="1"/>
          </p:cNvSpPr>
          <p:nvPr>
            <p:ph type="body" idx="1"/>
          </p:nvPr>
        </p:nvSpPr>
        <p:spPr>
          <a:xfrm>
            <a:off x="369069" y="1285546"/>
            <a:ext cx="3202807" cy="1225945"/>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startAt="3"/>
            </a:pPr>
            <a:r>
              <a:rPr lang="en-US" sz="1350" dirty="0"/>
              <a:t>Click on the “Content” tab and put some content in your widget! This is what will display in your widget.</a:t>
            </a:r>
          </a:p>
          <a:p>
            <a:pPr marL="257175" indent="-257175">
              <a:spcBef>
                <a:spcPts val="316"/>
              </a:spcBef>
              <a:buSzPct val="100000"/>
              <a:buFont typeface="+mj-lt"/>
              <a:buAutoNum type="arabicPeriod" startAt="3"/>
            </a:pPr>
            <a:r>
              <a:rPr lang="en-US" sz="1350" dirty="0"/>
              <a:t>If you’d like, you can customize the style of the widget, such as deciding if the title of the widget displays.</a:t>
            </a:r>
          </a:p>
          <a:p>
            <a:pPr marL="257175" indent="-257175">
              <a:spcBef>
                <a:spcPts val="316"/>
              </a:spcBef>
              <a:buSzPct val="100000"/>
              <a:buFont typeface="+mj-lt"/>
              <a:buAutoNum type="arabicPeriod" startAt="3"/>
            </a:pPr>
            <a:r>
              <a:rPr lang="en-US" sz="1350" dirty="0"/>
              <a:t>If you wish, preview your widget to ensure it looks exactly as you’d like it to!</a:t>
            </a:r>
          </a:p>
          <a:p>
            <a:pPr marL="257175" indent="-257175">
              <a:spcBef>
                <a:spcPts val="316"/>
              </a:spcBef>
              <a:buSzPct val="100000"/>
              <a:buFont typeface="+mj-lt"/>
              <a:buAutoNum type="arabicPeriod" startAt="3"/>
            </a:pPr>
            <a:r>
              <a:rPr lang="en-US" sz="1350" dirty="0"/>
              <a:t>Save your custom widget and close! You can now add your widget to your Homepage!</a:t>
            </a:r>
          </a:p>
          <a:p>
            <a:pPr marL="385763" indent="-385763">
              <a:spcBef>
                <a:spcPts val="316"/>
              </a:spcBef>
              <a:buSzPct val="100000"/>
              <a:buFont typeface="+mj-lt"/>
              <a:buAutoNum type="arabicPeriod" startAt="3"/>
            </a:pPr>
            <a:endParaRPr lang="en-US" sz="1350" dirty="0"/>
          </a:p>
          <a:p>
            <a:pPr marL="385763" indent="-385763">
              <a:spcBef>
                <a:spcPts val="316"/>
              </a:spcBef>
              <a:buSzPct val="100000"/>
              <a:buFont typeface="+mj-lt"/>
              <a:buAutoNum type="arabicPeriod" startAt="3"/>
            </a:pPr>
            <a:endParaRPr lang="en-US" sz="1350" dirty="0"/>
          </a:p>
          <a:p>
            <a:pPr marL="0" indent="0">
              <a:spcBef>
                <a:spcPts val="316"/>
              </a:spcBef>
            </a:pPr>
            <a:endParaRPr sz="1350" dirty="0"/>
          </a:p>
          <a:p>
            <a:pPr marL="0" indent="0">
              <a:spcBef>
                <a:spcPts val="316"/>
              </a:spcBef>
            </a:pPr>
            <a:endParaRPr sz="1350" dirty="0"/>
          </a:p>
        </p:txBody>
      </p:sp>
      <p:sp>
        <p:nvSpPr>
          <p:cNvPr id="9" name="Rectangle 8">
            <a:extLst>
              <a:ext uri="{FF2B5EF4-FFF2-40B4-BE49-F238E27FC236}">
                <a16:creationId xmlns:a16="http://schemas.microsoft.com/office/drawing/2014/main" id="{53A3B020-2973-4476-964C-34F08D6EF63B}"/>
              </a:ext>
            </a:extLst>
          </p:cNvPr>
          <p:cNvSpPr/>
          <p:nvPr/>
        </p:nvSpPr>
        <p:spPr>
          <a:xfrm>
            <a:off x="5391861" y="1364950"/>
            <a:ext cx="580314" cy="263825"/>
          </a:xfrm>
          <a:prstGeom prst="rect">
            <a:avLst/>
          </a:prstGeom>
          <a:noFill/>
          <a:ln w="57150">
            <a:solidFill>
              <a:srgbClr val="EF8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sp>
        <p:nvSpPr>
          <p:cNvPr id="11" name="Oval 10">
            <a:extLst>
              <a:ext uri="{FF2B5EF4-FFF2-40B4-BE49-F238E27FC236}">
                <a16:creationId xmlns:a16="http://schemas.microsoft.com/office/drawing/2014/main" id="{0C8F3E66-2F01-4918-9B65-5EA4F32A0E99}"/>
              </a:ext>
            </a:extLst>
          </p:cNvPr>
          <p:cNvSpPr/>
          <p:nvPr/>
        </p:nvSpPr>
        <p:spPr>
          <a:xfrm>
            <a:off x="3885585" y="2302214"/>
            <a:ext cx="377711" cy="331142"/>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Tree>
    <p:extLst>
      <p:ext uri="{BB962C8B-B14F-4D97-AF65-F5344CB8AC3E}">
        <p14:creationId xmlns:p14="http://schemas.microsoft.com/office/powerpoint/2010/main" val="3352857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title"/>
          </p:nvPr>
        </p:nvSpPr>
        <p:spPr>
          <a:xfrm>
            <a:off x="275300" y="236111"/>
            <a:ext cx="6582700" cy="993825"/>
          </a:xfrm>
          <a:prstGeom prst="rect">
            <a:avLst/>
          </a:prstGeom>
        </p:spPr>
        <p:txBody>
          <a:bodyPr spcFirstLastPara="1" wrap="square" lIns="68569" tIns="34275" rIns="68569" bIns="34275" anchor="t" anchorCtr="0">
            <a:noAutofit/>
          </a:bodyPr>
          <a:lstStyle/>
          <a:p>
            <a:r>
              <a:rPr lang="en-CA" dirty="0"/>
              <a:t>Customize your Course Banner</a:t>
            </a:r>
            <a:endParaRPr dirty="0"/>
          </a:p>
        </p:txBody>
      </p:sp>
      <p:pic>
        <p:nvPicPr>
          <p:cNvPr id="4" name="Picture 3">
            <a:extLst>
              <a:ext uri="{FF2B5EF4-FFF2-40B4-BE49-F238E27FC236}">
                <a16:creationId xmlns:a16="http://schemas.microsoft.com/office/drawing/2014/main" id="{0F0E4EE9-127F-4CE7-92D7-178C1417200E}"/>
              </a:ext>
            </a:extLst>
          </p:cNvPr>
          <p:cNvPicPr>
            <a:picLocks noChangeAspect="1"/>
          </p:cNvPicPr>
          <p:nvPr/>
        </p:nvPicPr>
        <p:blipFill rotWithShape="1">
          <a:blip r:embed="rId3"/>
          <a:srcRect l="58749" t="15439" r="6700" b="72398"/>
          <a:stretch/>
        </p:blipFill>
        <p:spPr>
          <a:xfrm>
            <a:off x="263268" y="1229936"/>
            <a:ext cx="7787478" cy="1737978"/>
          </a:xfrm>
          <a:prstGeom prst="rect">
            <a:avLst/>
          </a:prstGeom>
        </p:spPr>
      </p:pic>
      <p:sp>
        <p:nvSpPr>
          <p:cNvPr id="7" name="Oval 6">
            <a:extLst>
              <a:ext uri="{FF2B5EF4-FFF2-40B4-BE49-F238E27FC236}">
                <a16:creationId xmlns:a16="http://schemas.microsoft.com/office/drawing/2014/main" id="{EB26555D-4CC7-4B40-BAD9-4FFC17C9F8ED}"/>
              </a:ext>
            </a:extLst>
          </p:cNvPr>
          <p:cNvSpPr/>
          <p:nvPr/>
        </p:nvSpPr>
        <p:spPr>
          <a:xfrm>
            <a:off x="7237805" y="1229936"/>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7834178" y="2098925"/>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508912" y="3476625"/>
            <a:ext cx="7958813" cy="1225945"/>
          </a:xfrm>
          <a:prstGeom prst="rect">
            <a:avLst/>
          </a:prstGeom>
        </p:spPr>
        <p:txBody>
          <a:bodyPr spcFirstLastPara="1" wrap="square" lIns="68569" tIns="34275" rIns="68569" bIns="34275" anchor="t" anchorCtr="0">
            <a:noAutofit/>
          </a:bodyPr>
          <a:lstStyle/>
          <a:p>
            <a:pPr marL="385763" indent="-385763">
              <a:spcBef>
                <a:spcPts val="316"/>
              </a:spcBef>
              <a:buFont typeface="+mj-lt"/>
              <a:buAutoNum type="arabicPeriod"/>
            </a:pPr>
            <a:r>
              <a:rPr lang="en-US" sz="1650" dirty="0"/>
              <a:t>Click the ellipsis on the top right of the Course Banner to select your options menu</a:t>
            </a:r>
          </a:p>
          <a:p>
            <a:pPr marL="385763" indent="-385763">
              <a:spcBef>
                <a:spcPts val="316"/>
              </a:spcBef>
              <a:buFont typeface="+mj-lt"/>
              <a:buAutoNum type="arabicPeriod"/>
            </a:pPr>
            <a:r>
              <a:rPr lang="en-US" sz="1650" dirty="0"/>
              <a:t>Choose either “Change Image” or “Customize Banner Text”</a:t>
            </a:r>
            <a:endParaRPr sz="1650" dirty="0"/>
          </a:p>
          <a:p>
            <a:pPr marL="0" indent="0">
              <a:spcBef>
                <a:spcPts val="316"/>
              </a:spcBef>
            </a:pPr>
            <a:endParaRPr sz="1350" dirty="0"/>
          </a:p>
          <a:p>
            <a:pPr marL="0" indent="0">
              <a:spcBef>
                <a:spcPts val="316"/>
              </a:spcBef>
            </a:pPr>
            <a:endParaRPr sz="1350" dirty="0"/>
          </a:p>
        </p:txBody>
      </p:sp>
    </p:spTree>
    <p:extLst>
      <p:ext uri="{BB962C8B-B14F-4D97-AF65-F5344CB8AC3E}">
        <p14:creationId xmlns:p14="http://schemas.microsoft.com/office/powerpoint/2010/main" val="1113276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Customize your Course Banner Image</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432326" y="4115404"/>
            <a:ext cx="7958813"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1350" dirty="0"/>
              <a:t>To use an image from our photo library, type in a search term. When you’ve found an image you want to use, place your cursor on the image and click “Use this image”</a:t>
            </a:r>
          </a:p>
          <a:p>
            <a:pPr marL="257175" indent="-257175">
              <a:spcBef>
                <a:spcPts val="316"/>
              </a:spcBef>
              <a:buSzPct val="100000"/>
              <a:buFont typeface="+mj-lt"/>
              <a:buAutoNum type="arabicPeriod"/>
            </a:pPr>
            <a:r>
              <a:rPr lang="en-US" sz="1350" dirty="0"/>
              <a:t>Have your own image that you’d like to use? Great! Just click the “Upload” option in the top right corner to upload your own image.</a:t>
            </a:r>
            <a:endParaRPr sz="1350" dirty="0"/>
          </a:p>
          <a:p>
            <a:pPr marL="0" indent="0">
              <a:spcBef>
                <a:spcPts val="316"/>
              </a:spcBef>
            </a:pPr>
            <a:endParaRPr sz="1350" dirty="0"/>
          </a:p>
          <a:p>
            <a:pPr marL="0" indent="0">
              <a:spcBef>
                <a:spcPts val="316"/>
              </a:spcBef>
            </a:pPr>
            <a:endParaRPr sz="1350" dirty="0"/>
          </a:p>
        </p:txBody>
      </p:sp>
      <p:pic>
        <p:nvPicPr>
          <p:cNvPr id="3" name="Picture 2">
            <a:extLst>
              <a:ext uri="{FF2B5EF4-FFF2-40B4-BE49-F238E27FC236}">
                <a16:creationId xmlns:a16="http://schemas.microsoft.com/office/drawing/2014/main" id="{EBAFCCA0-ADAE-4878-9FFE-2462E85BDFF0}"/>
              </a:ext>
            </a:extLst>
          </p:cNvPr>
          <p:cNvPicPr>
            <a:picLocks noChangeAspect="1"/>
          </p:cNvPicPr>
          <p:nvPr/>
        </p:nvPicPr>
        <p:blipFill>
          <a:blip r:embed="rId3"/>
          <a:stretch>
            <a:fillRect/>
          </a:stretch>
        </p:blipFill>
        <p:spPr>
          <a:xfrm>
            <a:off x="1400176" y="587814"/>
            <a:ext cx="4991099" cy="3240225"/>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EB26555D-4CC7-4B40-BAD9-4FFC17C9F8ED}"/>
              </a:ext>
            </a:extLst>
          </p:cNvPr>
          <p:cNvSpPr/>
          <p:nvPr/>
        </p:nvSpPr>
        <p:spPr>
          <a:xfrm>
            <a:off x="1093255" y="991239"/>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5367203" y="991239"/>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Tree>
    <p:extLst>
      <p:ext uri="{BB962C8B-B14F-4D97-AF65-F5344CB8AC3E}">
        <p14:creationId xmlns:p14="http://schemas.microsoft.com/office/powerpoint/2010/main" val="1542484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5" name="Picture 4">
            <a:extLst>
              <a:ext uri="{FF2B5EF4-FFF2-40B4-BE49-F238E27FC236}">
                <a16:creationId xmlns:a16="http://schemas.microsoft.com/office/drawing/2014/main" id="{7292B971-B38D-48F5-9AE2-430B40DD0C5A}"/>
              </a:ext>
            </a:extLst>
          </p:cNvPr>
          <p:cNvPicPr>
            <a:picLocks noChangeAspect="1"/>
          </p:cNvPicPr>
          <p:nvPr/>
        </p:nvPicPr>
        <p:blipFill>
          <a:blip r:embed="rId3"/>
          <a:stretch>
            <a:fillRect/>
          </a:stretch>
        </p:blipFill>
        <p:spPr>
          <a:xfrm>
            <a:off x="1656671" y="937015"/>
            <a:ext cx="3922466" cy="2586398"/>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Customize your Course Banner Text</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432326" y="4115404"/>
            <a:ext cx="7958813"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1350" dirty="0"/>
              <a:t>By default, your Course Banner will display your course code. To customize your banner text, erase the course code in the text field and type in your own message</a:t>
            </a:r>
          </a:p>
          <a:p>
            <a:pPr marL="257175" indent="-257175">
              <a:spcBef>
                <a:spcPts val="316"/>
              </a:spcBef>
              <a:buSzPct val="100000"/>
              <a:buFont typeface="+mj-lt"/>
              <a:buAutoNum type="arabicPeriod"/>
            </a:pPr>
            <a:r>
              <a:rPr lang="en-US" sz="1350" dirty="0"/>
              <a:t>Once you’re happy with your message, click “Save.” Voilà! You have a personalized welcome message that you can update and edit at any time!</a:t>
            </a:r>
            <a:endParaRPr sz="1350" dirty="0"/>
          </a:p>
          <a:p>
            <a:pPr marL="0" indent="0">
              <a:spcBef>
                <a:spcPts val="316"/>
              </a:spcBef>
            </a:pPr>
            <a:endParaRPr sz="1350" dirty="0"/>
          </a:p>
          <a:p>
            <a:pPr marL="0" indent="0">
              <a:spcBef>
                <a:spcPts val="316"/>
              </a:spcBef>
            </a:pPr>
            <a:endParaRPr sz="1350" dirty="0"/>
          </a:p>
        </p:txBody>
      </p:sp>
      <p:sp>
        <p:nvSpPr>
          <p:cNvPr id="7" name="Oval 6">
            <a:extLst>
              <a:ext uri="{FF2B5EF4-FFF2-40B4-BE49-F238E27FC236}">
                <a16:creationId xmlns:a16="http://schemas.microsoft.com/office/drawing/2014/main" id="{EB26555D-4CC7-4B40-BAD9-4FFC17C9F8ED}"/>
              </a:ext>
            </a:extLst>
          </p:cNvPr>
          <p:cNvSpPr/>
          <p:nvPr/>
        </p:nvSpPr>
        <p:spPr>
          <a:xfrm>
            <a:off x="1367887" y="1315828"/>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1267608" y="3014872"/>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4" name="Rectangle 3">
            <a:extLst>
              <a:ext uri="{FF2B5EF4-FFF2-40B4-BE49-F238E27FC236}">
                <a16:creationId xmlns:a16="http://schemas.microsoft.com/office/drawing/2014/main" id="{7E0929A2-57EC-4E65-91A1-832F9B691E1F}"/>
              </a:ext>
            </a:extLst>
          </p:cNvPr>
          <p:cNvSpPr/>
          <p:nvPr/>
        </p:nvSpPr>
        <p:spPr>
          <a:xfrm>
            <a:off x="5406982" y="1254215"/>
            <a:ext cx="3471348" cy="730848"/>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200" kern="1200" dirty="0">
                <a:solidFill>
                  <a:srgbClr val="FFFFFF"/>
                </a:solidFill>
                <a:latin typeface="Calibri"/>
              </a:rPr>
              <a:t>Tip! Use the replace string {</a:t>
            </a:r>
            <a:r>
              <a:rPr lang="en-US" sz="1200" kern="1200" dirty="0" err="1">
                <a:solidFill>
                  <a:srgbClr val="FFFFFF"/>
                </a:solidFill>
                <a:latin typeface="Calibri"/>
              </a:rPr>
              <a:t>firstname</a:t>
            </a:r>
            <a:r>
              <a:rPr lang="en-US" sz="1200" kern="1200" dirty="0">
                <a:solidFill>
                  <a:srgbClr val="FFFFFF"/>
                </a:solidFill>
                <a:latin typeface="Calibri"/>
              </a:rPr>
              <a:t>} to personalize the text to include your student’s name! When your student sees the banner, they’ll see their own name instead of {</a:t>
            </a:r>
            <a:r>
              <a:rPr lang="en-US" sz="1200" kern="1200" dirty="0" err="1">
                <a:solidFill>
                  <a:srgbClr val="FFFFFF"/>
                </a:solidFill>
                <a:latin typeface="Calibri"/>
              </a:rPr>
              <a:t>firstname</a:t>
            </a:r>
            <a:r>
              <a:rPr lang="en-US" sz="1200" kern="1200" dirty="0">
                <a:solidFill>
                  <a:srgbClr val="FFFFFF"/>
                </a:solidFill>
                <a:latin typeface="Calibri"/>
              </a:rPr>
              <a:t>}!</a:t>
            </a:r>
          </a:p>
        </p:txBody>
      </p:sp>
    </p:spTree>
    <p:extLst>
      <p:ext uri="{BB962C8B-B14F-4D97-AF65-F5344CB8AC3E}">
        <p14:creationId xmlns:p14="http://schemas.microsoft.com/office/powerpoint/2010/main" val="955314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pic>
        <p:nvPicPr>
          <p:cNvPr id="5" name="Picture 4">
            <a:extLst>
              <a:ext uri="{FF2B5EF4-FFF2-40B4-BE49-F238E27FC236}">
                <a16:creationId xmlns:a16="http://schemas.microsoft.com/office/drawing/2014/main" id="{C0E17D1B-3177-FF44-B07D-F4EC511BF32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01557" y="806855"/>
            <a:ext cx="2744560" cy="3892286"/>
          </a:xfrm>
          <a:prstGeom prst="rect">
            <a:avLst/>
          </a:prstGeom>
        </p:spPr>
      </p:pic>
      <p:sp>
        <p:nvSpPr>
          <p:cNvPr id="9" name="Google Shape;2739;p512">
            <a:extLst>
              <a:ext uri="{FF2B5EF4-FFF2-40B4-BE49-F238E27FC236}">
                <a16:creationId xmlns:a16="http://schemas.microsoft.com/office/drawing/2014/main" id="{49EA0A9B-CAAD-4EFF-8443-0482A7134A8B}"/>
              </a:ext>
            </a:extLst>
          </p:cNvPr>
          <p:cNvSpPr/>
          <p:nvPr/>
        </p:nvSpPr>
        <p:spPr>
          <a:xfrm flipH="1">
            <a:off x="293701" y="0"/>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740;p512">
            <a:extLst>
              <a:ext uri="{FF2B5EF4-FFF2-40B4-BE49-F238E27FC236}">
                <a16:creationId xmlns:a16="http://schemas.microsoft.com/office/drawing/2014/main" id="{C05CDBF0-93AE-4982-A342-0D53E89F9EF7}"/>
              </a:ext>
            </a:extLst>
          </p:cNvPr>
          <p:cNvSpPr/>
          <p:nvPr/>
        </p:nvSpPr>
        <p:spPr>
          <a:xfrm flipH="1">
            <a:off x="0" y="1327"/>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4" name="Google Shape;2678;p508">
            <a:extLst>
              <a:ext uri="{FF2B5EF4-FFF2-40B4-BE49-F238E27FC236}">
                <a16:creationId xmlns:a16="http://schemas.microsoft.com/office/drawing/2014/main" id="{32F16CC3-C6AF-43DB-9580-A2BD41FEEDCB}"/>
              </a:ext>
            </a:extLst>
          </p:cNvPr>
          <p:cNvSpPr/>
          <p:nvPr/>
        </p:nvSpPr>
        <p:spPr>
          <a:xfrm>
            <a:off x="361058" y="1235310"/>
            <a:ext cx="702151" cy="70667"/>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E15160"/>
              </a:solidFill>
              <a:effectLst/>
              <a:uLnTx/>
              <a:uFillTx/>
              <a:latin typeface="Arial"/>
              <a:ea typeface="Arial"/>
              <a:cs typeface="Arial"/>
              <a:sym typeface="Arial"/>
            </a:endParaRPr>
          </a:p>
        </p:txBody>
      </p:sp>
      <p:sp>
        <p:nvSpPr>
          <p:cNvPr id="15" name="TextBox 14">
            <a:extLst>
              <a:ext uri="{FF2B5EF4-FFF2-40B4-BE49-F238E27FC236}">
                <a16:creationId xmlns:a16="http://schemas.microsoft.com/office/drawing/2014/main" id="{5E3DF0F3-2938-8B4E-9082-48E9B4C1BE70}"/>
              </a:ext>
            </a:extLst>
          </p:cNvPr>
          <p:cNvSpPr txBox="1"/>
          <p:nvPr/>
        </p:nvSpPr>
        <p:spPr>
          <a:xfrm>
            <a:off x="118007" y="4806109"/>
            <a:ext cx="1221809" cy="2077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50" b="0" i="0" u="none" strike="noStrike" kern="0" cap="none" spc="0" normalizeH="0" baseline="0" noProof="0">
                <a:ln>
                  <a:noFill/>
                </a:ln>
                <a:solidFill>
                  <a:srgbClr val="FFFFFF">
                    <a:lumMod val="75000"/>
                    <a:alpha val="50000"/>
                  </a:srgbClr>
                </a:solidFill>
                <a:effectLst/>
                <a:uLnTx/>
                <a:uFillTx/>
                <a:latin typeface="Arial" panose="020B0604020202020204" pitchFamily="34" charset="0"/>
                <a:cs typeface="Arial" panose="020B0604020202020204" pitchFamily="34" charset="0"/>
                <a:sym typeface="Arial"/>
              </a:rPr>
              <a:t>© 2020 D2L Corporation</a:t>
            </a:r>
          </a:p>
        </p:txBody>
      </p:sp>
      <p:sp>
        <p:nvSpPr>
          <p:cNvPr id="16" name="Text Placeholder 4">
            <a:extLst>
              <a:ext uri="{FF2B5EF4-FFF2-40B4-BE49-F238E27FC236}">
                <a16:creationId xmlns:a16="http://schemas.microsoft.com/office/drawing/2014/main" id="{152C85F4-367D-4BB4-9961-114E34885822}"/>
              </a:ext>
            </a:extLst>
          </p:cNvPr>
          <p:cNvSpPr txBox="1">
            <a:spLocks/>
          </p:cNvSpPr>
          <p:nvPr/>
        </p:nvSpPr>
        <p:spPr>
          <a:xfrm>
            <a:off x="0" y="560373"/>
            <a:ext cx="4756305" cy="710270"/>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0" indent="0">
              <a:buClrTx/>
              <a:buNone/>
            </a:pPr>
            <a:r>
              <a:rPr lang="en-US" sz="3400" b="1" dirty="0"/>
              <a:t>Learning Objectives:</a:t>
            </a:r>
          </a:p>
        </p:txBody>
      </p:sp>
      <p:sp>
        <p:nvSpPr>
          <p:cNvPr id="12" name="Text Placeholder 2">
            <a:extLst>
              <a:ext uri="{FF2B5EF4-FFF2-40B4-BE49-F238E27FC236}">
                <a16:creationId xmlns:a16="http://schemas.microsoft.com/office/drawing/2014/main" id="{CF672C33-61A1-415A-890C-14A503DB555E}"/>
              </a:ext>
            </a:extLst>
          </p:cNvPr>
          <p:cNvSpPr txBox="1">
            <a:spLocks/>
          </p:cNvSpPr>
          <p:nvPr/>
        </p:nvSpPr>
        <p:spPr>
          <a:xfrm>
            <a:off x="197883" y="1927878"/>
            <a:ext cx="5081253" cy="255705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lumMod val="65000"/>
                    <a:lumOff val="3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lumMod val="65000"/>
                    <a:lumOff val="3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9"/>
                </a:solidFill>
                <a:effectLst/>
                <a:uLnTx/>
                <a:uFillTx/>
                <a:latin typeface="Arial" panose="020B0604020202020204"/>
                <a:ea typeface="+mn-ea"/>
                <a:cs typeface="+mn-cs"/>
              </a:rPr>
              <a:t>You will be able to:  </a:t>
            </a:r>
          </a:p>
          <a:p>
            <a:pPr marL="342900" indent="-342900" fontAlgn="base">
              <a:buFont typeface="Wingdings" panose="05000000000000000000" pitchFamily="2" charset="2"/>
              <a:buChar char="ü"/>
            </a:pPr>
            <a:r>
              <a:rPr lang="en-US" sz="1800" dirty="0">
                <a:solidFill>
                  <a:srgbClr val="595959"/>
                </a:solidFill>
              </a:rPr>
              <a:t>Customize your Navigation Bar (Navbar)</a:t>
            </a:r>
          </a:p>
          <a:p>
            <a:pPr marL="342900" indent="-342900" fontAlgn="base">
              <a:buFont typeface="Wingdings" panose="05000000000000000000" pitchFamily="2" charset="2"/>
              <a:buChar char="ü"/>
            </a:pPr>
            <a:r>
              <a:rPr lang="en-US" sz="1800" dirty="0">
                <a:solidFill>
                  <a:srgbClr val="595959"/>
                </a:solidFill>
              </a:rPr>
              <a:t>Customize your Homepage</a:t>
            </a:r>
          </a:p>
          <a:p>
            <a:pPr marL="342900" indent="-342900" fontAlgn="base">
              <a:buFont typeface="Wingdings" panose="05000000000000000000" pitchFamily="2" charset="2"/>
              <a:buChar char="ü"/>
            </a:pPr>
            <a:r>
              <a:rPr lang="en-US" sz="1800" dirty="0">
                <a:solidFill>
                  <a:srgbClr val="595959"/>
                </a:solidFill>
              </a:rPr>
              <a:t>Create a custom Widget</a:t>
            </a:r>
          </a:p>
          <a:p>
            <a:pPr marL="342900" indent="-342900" fontAlgn="base">
              <a:buFont typeface="Wingdings" panose="05000000000000000000" pitchFamily="2" charset="2"/>
              <a:buChar char="ü"/>
            </a:pPr>
            <a:r>
              <a:rPr lang="en-US" sz="1800" dirty="0">
                <a:solidFill>
                  <a:srgbClr val="595959"/>
                </a:solidFill>
              </a:rPr>
              <a:t>Edit your Course Banner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D889A-FC76-4555-B964-97B72A62C204}"/>
              </a:ext>
            </a:extLst>
          </p:cNvPr>
          <p:cNvSpPr>
            <a:spLocks noGrp="1"/>
          </p:cNvSpPr>
          <p:nvPr>
            <p:ph type="title"/>
          </p:nvPr>
        </p:nvSpPr>
        <p:spPr/>
        <p:txBody>
          <a:bodyPr/>
          <a:lstStyle/>
          <a:p>
            <a:r>
              <a:rPr lang="en-US"/>
              <a:t>Give This a Try!</a:t>
            </a:r>
            <a:endParaRPr lang="en-US" dirty="0"/>
          </a:p>
        </p:txBody>
      </p:sp>
      <p:sp>
        <p:nvSpPr>
          <p:cNvPr id="5" name="Text Placeholder 4">
            <a:extLst>
              <a:ext uri="{FF2B5EF4-FFF2-40B4-BE49-F238E27FC236}">
                <a16:creationId xmlns:a16="http://schemas.microsoft.com/office/drawing/2014/main" id="{563DCB36-6D32-4D79-824D-390C70E8296A}"/>
              </a:ext>
            </a:extLst>
          </p:cNvPr>
          <p:cNvSpPr>
            <a:spLocks noGrp="1"/>
          </p:cNvSpPr>
          <p:nvPr>
            <p:ph type="body" sz="quarter" idx="15"/>
          </p:nvPr>
        </p:nvSpPr>
        <p:spPr>
          <a:xfrm>
            <a:off x="0" y="2112335"/>
            <a:ext cx="4090737" cy="1674239"/>
          </a:xfrm>
        </p:spPr>
        <p:txBody>
          <a:bodyPr/>
          <a:lstStyle/>
          <a:p>
            <a:pPr marL="257175" indent="-257175">
              <a:spcAft>
                <a:spcPts val="450"/>
              </a:spcAft>
              <a:buFont typeface="+mj-lt"/>
              <a:buAutoNum type="arabicPeriod"/>
            </a:pPr>
            <a:r>
              <a:rPr lang="en-US" dirty="0"/>
              <a:t>Organize your Navbar based on the tools you’ll be using with your students! Tip: Put your most used tools in the top row of the Navbar for easy access!</a:t>
            </a:r>
          </a:p>
          <a:p>
            <a:pPr marL="257175" indent="-257175">
              <a:spcAft>
                <a:spcPts val="450"/>
              </a:spcAft>
              <a:buFont typeface="+mj-lt"/>
              <a:buAutoNum type="arabicPeriod"/>
            </a:pPr>
            <a:r>
              <a:rPr lang="en-US" dirty="0"/>
              <a:t>Personalize your Homepage: arrange your widgets for your best “classroom flow.”</a:t>
            </a:r>
          </a:p>
          <a:p>
            <a:pPr marL="257175" indent="-257175">
              <a:spcAft>
                <a:spcPts val="450"/>
              </a:spcAft>
              <a:buFont typeface="+mj-lt"/>
              <a:buAutoNum type="arabicPeriod"/>
            </a:pPr>
            <a:r>
              <a:rPr lang="en-US" dirty="0"/>
              <a:t>Customize your Course Banner- try including a nice welcome message for your students using the {</a:t>
            </a:r>
            <a:r>
              <a:rPr lang="en-US" dirty="0" err="1"/>
              <a:t>firstname</a:t>
            </a:r>
            <a:r>
              <a:rPr lang="en-US" dirty="0"/>
              <a:t>} replace string.</a:t>
            </a:r>
          </a:p>
          <a:p>
            <a:pPr marL="257175" indent="-257175">
              <a:spcAft>
                <a:spcPts val="450"/>
              </a:spcAft>
              <a:buFont typeface="+mj-lt"/>
              <a:buAutoNum type="arabicPeriod"/>
            </a:pPr>
            <a:endParaRPr lang="en-US" dirty="0"/>
          </a:p>
          <a:p>
            <a:pPr marL="257175" indent="-257175">
              <a:spcAft>
                <a:spcPts val="450"/>
              </a:spcAft>
              <a:buFont typeface="+mj-lt"/>
              <a:buAutoNum type="arabicPeriod"/>
            </a:pPr>
            <a:endParaRPr lang="en-US" dirty="0"/>
          </a:p>
          <a:p>
            <a:pPr>
              <a:spcAft>
                <a:spcPts val="450"/>
              </a:spcAft>
            </a:pPr>
            <a:endParaRPr lang="en-US" dirty="0"/>
          </a:p>
        </p:txBody>
      </p:sp>
      <p:pic>
        <p:nvPicPr>
          <p:cNvPr id="7" name="Picture 6">
            <a:extLst>
              <a:ext uri="{FF2B5EF4-FFF2-40B4-BE49-F238E27FC236}">
                <a16:creationId xmlns:a16="http://schemas.microsoft.com/office/drawing/2014/main" id="{16327633-CE11-4409-AA53-970E744CF528}"/>
              </a:ext>
            </a:extLst>
          </p:cNvPr>
          <p:cNvPicPr>
            <a:picLocks noChangeAspect="1"/>
          </p:cNvPicPr>
          <p:nvPr/>
        </p:nvPicPr>
        <p:blipFill>
          <a:blip r:embed="rId2"/>
          <a:stretch>
            <a:fillRect/>
          </a:stretch>
        </p:blipFill>
        <p:spPr>
          <a:xfrm>
            <a:off x="4259179" y="1099751"/>
            <a:ext cx="4572002" cy="3530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8623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3"/>
          <p:cNvSpPr txBox="1">
            <a:spLocks noGrp="1"/>
          </p:cNvSpPr>
          <p:nvPr>
            <p:ph type="title" idx="4294967295"/>
          </p:nvPr>
        </p:nvSpPr>
        <p:spPr>
          <a:xfrm>
            <a:off x="5263195" y="590482"/>
            <a:ext cx="2869406" cy="509588"/>
          </a:xfrm>
          <a:prstGeom prst="rect">
            <a:avLst/>
          </a:prstGeom>
          <a:noFill/>
          <a:ln>
            <a:noFill/>
          </a:ln>
        </p:spPr>
        <p:txBody>
          <a:bodyPr spcFirstLastPara="1" vert="horz" wrap="square" lIns="68569" tIns="34275" rIns="68569" bIns="34275" rtlCol="0" anchor="t" anchorCtr="0">
            <a:noAutofit/>
          </a:bodyPr>
          <a:lstStyle/>
          <a:p>
            <a:pPr>
              <a:lnSpc>
                <a:spcPct val="90000"/>
              </a:lnSpc>
              <a:buClr>
                <a:srgbClr val="595959"/>
              </a:buClr>
              <a:buSzPts val="3400"/>
            </a:pPr>
            <a:r>
              <a:rPr lang="en-US"/>
              <a:t>Resources</a:t>
            </a:r>
            <a:endParaRPr/>
          </a:p>
        </p:txBody>
      </p:sp>
      <p:sp>
        <p:nvSpPr>
          <p:cNvPr id="703" name="Google Shape;703;p103"/>
          <p:cNvSpPr txBox="1">
            <a:spLocks noGrp="1"/>
          </p:cNvSpPr>
          <p:nvPr>
            <p:ph type="body" idx="4294967295"/>
          </p:nvPr>
        </p:nvSpPr>
        <p:spPr>
          <a:xfrm>
            <a:off x="4215975" y="1328669"/>
            <a:ext cx="4928026" cy="3493294"/>
          </a:xfrm>
          <a:prstGeom prst="rect">
            <a:avLst/>
          </a:prstGeom>
          <a:noFill/>
          <a:ln>
            <a:noFill/>
          </a:ln>
        </p:spPr>
        <p:txBody>
          <a:bodyPr spcFirstLastPara="1" vert="horz" wrap="square" lIns="68569" tIns="34275" rIns="68569" bIns="34275" rtlCol="0" anchor="t" anchorCtr="0">
            <a:noAutofit/>
          </a:bodyPr>
          <a:lstStyle/>
          <a:p>
            <a:pPr marL="0" indent="0" fontAlgn="base">
              <a:buNone/>
            </a:pPr>
            <a:endParaRPr lang="en-US" sz="1500" u="sng" dirty="0">
              <a:solidFill>
                <a:srgbClr val="0070C0"/>
              </a:solidFill>
              <a:hlinkClick r:id="rId3">
                <a:extLst>
                  <a:ext uri="{A12FA001-AC4F-418D-AE19-62706E023703}">
                    <ahyp:hlinkClr xmlns:ahyp="http://schemas.microsoft.com/office/drawing/2018/hyperlinkcolor" val="tx"/>
                  </a:ext>
                </a:extLst>
              </a:hlinkClick>
            </a:endParaRPr>
          </a:p>
          <a:p>
            <a:pPr marL="342265" indent="-342265" fontAlgn="base"/>
            <a:r>
              <a:rPr lang="en-US" sz="1500" u="sng" dirty="0">
                <a:solidFill>
                  <a:srgbClr val="0070C0"/>
                </a:solidFill>
                <a:hlinkClick r:id="rId3">
                  <a:extLst>
                    <a:ext uri="{A12FA001-AC4F-418D-AE19-62706E023703}">
                      <ahyp:hlinkClr xmlns:ahyp="http://schemas.microsoft.com/office/drawing/2018/hyperlinkcolor" val="tx"/>
                    </a:ext>
                  </a:extLst>
                </a:hlinkClick>
              </a:rPr>
              <a:t>Brightspace Quick Start Guide K-12</a:t>
            </a:r>
            <a:endParaRPr lang="en-US" sz="1500" u="sng" dirty="0">
              <a:solidFill>
                <a:srgbClr val="0070C0"/>
              </a:solidFill>
              <a:cs typeface="Arial"/>
            </a:endParaRPr>
          </a:p>
          <a:p>
            <a:pPr marL="342265" indent="-342265" fontAlgn="base"/>
            <a:r>
              <a:rPr lang="en-US" sz="1500" u="sng" dirty="0">
                <a:solidFill>
                  <a:srgbClr val="0070C0"/>
                </a:solidFill>
                <a:hlinkClick r:id="rId4">
                  <a:extLst>
                    <a:ext uri="{A12FA001-AC4F-418D-AE19-62706E023703}">
                      <ahyp:hlinkClr xmlns:ahyp="http://schemas.microsoft.com/office/drawing/2018/hyperlinkcolor" val="tx"/>
                    </a:ext>
                  </a:extLst>
                </a:hlinkClick>
              </a:rPr>
              <a:t>D2L Parent and Guardian Support Site</a:t>
            </a:r>
            <a:endParaRPr lang="en-US" sz="1500" u="sng" dirty="0">
              <a:solidFill>
                <a:srgbClr val="0070C0"/>
              </a:solidFill>
              <a:cs typeface="Arial"/>
            </a:endParaRPr>
          </a:p>
          <a:p>
            <a:pPr marL="342265" indent="-342265" fontAlgn="base"/>
            <a:r>
              <a:rPr lang="en-US" sz="1500" u="sng" dirty="0">
                <a:solidFill>
                  <a:srgbClr val="0070C0"/>
                </a:solidFill>
                <a:hlinkClick r:id="rId5">
                  <a:extLst>
                    <a:ext uri="{A12FA001-AC4F-418D-AE19-62706E023703}">
                      <ahyp:hlinkClr xmlns:ahyp="http://schemas.microsoft.com/office/drawing/2018/hyperlinkcolor" val="tx"/>
                    </a:ext>
                  </a:extLst>
                </a:hlinkClick>
              </a:rPr>
              <a:t>Homepage Management- Create and Manage a Course Homepage</a:t>
            </a:r>
            <a:endParaRPr lang="en-US" sz="1500" u="sng" dirty="0">
              <a:solidFill>
                <a:srgbClr val="0070C0"/>
              </a:solidFill>
              <a:cs typeface="Arial"/>
            </a:endParaRPr>
          </a:p>
          <a:p>
            <a:pPr marL="0" indent="0">
              <a:spcBef>
                <a:spcPts val="0"/>
              </a:spcBef>
              <a:spcAft>
                <a:spcPts val="0"/>
              </a:spcAft>
              <a:buClr>
                <a:srgbClr val="3883CE"/>
              </a:buClr>
              <a:buSzPts val="1400"/>
            </a:pPr>
            <a:endParaRPr lang="en-US" sz="1500" u="sng" dirty="0">
              <a:solidFill>
                <a:srgbClr val="0070C0"/>
              </a:solidFill>
            </a:endParaRPr>
          </a:p>
          <a:p>
            <a:pPr marL="385445" indent="-318770">
              <a:spcBef>
                <a:spcPts val="0"/>
              </a:spcBef>
              <a:spcAft>
                <a:spcPts val="0"/>
              </a:spcAft>
              <a:buClr>
                <a:srgbClr val="595959"/>
              </a:buClr>
              <a:buSzPts val="1400"/>
              <a:buNone/>
            </a:pPr>
            <a:endParaRPr sz="1500" dirty="0">
              <a:solidFill>
                <a:srgbClr val="0070C0"/>
              </a:solidFill>
              <a:cs typeface="Arial"/>
            </a:endParaRPr>
          </a:p>
          <a:p>
            <a:pPr marL="213995" indent="-137795">
              <a:spcAft>
                <a:spcPts val="0"/>
              </a:spcAft>
              <a:buClr>
                <a:srgbClr val="595959"/>
              </a:buClr>
              <a:buSzPts val="1600"/>
              <a:buNone/>
            </a:pPr>
            <a:endParaRPr sz="1500" dirty="0">
              <a:solidFill>
                <a:srgbClr val="0070C0"/>
              </a:solidFill>
              <a:cs typeface="Arial"/>
            </a:endParaRPr>
          </a:p>
          <a:p>
            <a:pPr marL="213995" indent="-137795">
              <a:spcAft>
                <a:spcPts val="0"/>
              </a:spcAft>
              <a:buClr>
                <a:srgbClr val="595959"/>
              </a:buClr>
              <a:buSzPts val="1600"/>
              <a:buNone/>
            </a:pPr>
            <a:endParaRPr sz="1500" dirty="0">
              <a:solidFill>
                <a:srgbClr val="0070C0"/>
              </a:solidFill>
              <a:cs typeface="Arial"/>
            </a:endParaRPr>
          </a:p>
        </p:txBody>
      </p:sp>
    </p:spTree>
    <p:extLst>
      <p:ext uri="{BB962C8B-B14F-4D97-AF65-F5344CB8AC3E}">
        <p14:creationId xmlns:p14="http://schemas.microsoft.com/office/powerpoint/2010/main" val="21504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aphicFrame>
        <p:nvGraphicFramePr>
          <p:cNvPr id="718" name="Google Shape;718;p105"/>
          <p:cNvGraphicFramePr/>
          <p:nvPr/>
        </p:nvGraphicFramePr>
        <p:xfrm>
          <a:off x="115585" y="1910993"/>
          <a:ext cx="8923106" cy="3105152"/>
        </p:xfrm>
        <a:graphic>
          <a:graphicData uri="http://schemas.openxmlformats.org/drawingml/2006/table">
            <a:tbl>
              <a:tblPr>
                <a:gradFill>
                  <a:gsLst>
                    <a:gs pos="0">
                      <a:srgbClr val="306CD7"/>
                    </a:gs>
                    <a:gs pos="100000">
                      <a:srgbClr val="90B0FF"/>
                    </a:gs>
                  </a:gsLst>
                  <a:lin ang="16200000" scaled="0"/>
                </a:gradFill>
              </a:tblPr>
              <a:tblGrid>
                <a:gridCol w="2172994">
                  <a:extLst>
                    <a:ext uri="{9D8B030D-6E8A-4147-A177-3AD203B41FA5}">
                      <a16:colId xmlns:a16="http://schemas.microsoft.com/office/drawing/2014/main" val="20000"/>
                    </a:ext>
                  </a:extLst>
                </a:gridCol>
                <a:gridCol w="2003456">
                  <a:extLst>
                    <a:ext uri="{9D8B030D-6E8A-4147-A177-3AD203B41FA5}">
                      <a16:colId xmlns:a16="http://schemas.microsoft.com/office/drawing/2014/main" val="20001"/>
                    </a:ext>
                  </a:extLst>
                </a:gridCol>
                <a:gridCol w="2242331">
                  <a:extLst>
                    <a:ext uri="{9D8B030D-6E8A-4147-A177-3AD203B41FA5}">
                      <a16:colId xmlns:a16="http://schemas.microsoft.com/office/drawing/2014/main" val="20002"/>
                    </a:ext>
                  </a:extLst>
                </a:gridCol>
                <a:gridCol w="2504325">
                  <a:extLst>
                    <a:ext uri="{9D8B030D-6E8A-4147-A177-3AD203B41FA5}">
                      <a16:colId xmlns:a16="http://schemas.microsoft.com/office/drawing/2014/main" val="20003"/>
                    </a:ext>
                  </a:extLst>
                </a:gridCol>
              </a:tblGrid>
              <a:tr h="600075">
                <a:tc>
                  <a:txBody>
                    <a:bodyPr/>
                    <a:lstStyle/>
                    <a:p>
                      <a:pPr marL="0" marR="0" lvl="0" indent="0" algn="ctr" rtl="0">
                        <a:spcBef>
                          <a:spcPts val="0"/>
                        </a:spcBef>
                        <a:spcAft>
                          <a:spcPts val="0"/>
                        </a:spcAft>
                        <a:buNone/>
                      </a:pPr>
                      <a:r>
                        <a:rPr lang="en-US" sz="1500" b="1" u="none" strike="noStrike" cap="none">
                          <a:solidFill>
                            <a:schemeClr val="bg1"/>
                          </a:solidFill>
                        </a:rPr>
                        <a:t>Communication and Collaboration </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Organizing Course Materials</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Documenting Student Learning</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Feedback &amp; Assessment</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428875">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3">
                            <a:extLst>
                              <a:ext uri="{A12FA001-AC4F-418D-AE19-62706E023703}">
                                <ahyp:hlinkClr xmlns:ahyp="http://schemas.microsoft.com/office/drawing/2018/hyperlinkcolor" val="tx"/>
                              </a:ext>
                            </a:extLst>
                          </a:hlinkClick>
                        </a:rPr>
                        <a:t>Announcements</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none" strike="noStrike" cap="none">
                          <a:solidFill>
                            <a:schemeClr val="bg1"/>
                          </a:solidFill>
                        </a:rPr>
                        <a:t>Activity Feed</a:t>
                      </a:r>
                      <a:endParaRPr sz="80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4">
                            <a:extLst>
                              <a:ext uri="{A12FA001-AC4F-418D-AE19-62706E023703}">
                                <ahyp:hlinkClr xmlns:ahyp="http://schemas.microsoft.com/office/drawing/2018/hyperlinkcolor" val="tx"/>
                              </a:ext>
                            </a:extLst>
                          </a:hlinkClick>
                        </a:rPr>
                        <a:t>-Add Attachments and Links to Posts</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5">
                            <a:extLst>
                              <a:ext uri="{A12FA001-AC4F-418D-AE19-62706E023703}">
                                <ahyp:hlinkClr xmlns:ahyp="http://schemas.microsoft.com/office/drawing/2018/hyperlinkcolor" val="tx"/>
                              </a:ext>
                            </a:extLst>
                          </a:hlinkClick>
                        </a:rPr>
                        <a:t>-Create an Assignment Post in Activity Feed</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6">
                            <a:extLst>
                              <a:ext uri="{A12FA001-AC4F-418D-AE19-62706E023703}">
                                <ahyp:hlinkClr xmlns:ahyp="http://schemas.microsoft.com/office/drawing/2018/hyperlinkcolor" val="tx"/>
                              </a:ext>
                            </a:extLst>
                          </a:hlinkClick>
                        </a:rPr>
                        <a:t>-Customize Notifications for Activity Feed</a:t>
                      </a:r>
                      <a:endParaRPr sz="900" u="none" strike="noStrike" cap="none">
                        <a:solidFill>
                          <a:schemeClr val="bg1"/>
                        </a:solidFill>
                      </a:endParaRPr>
                    </a:p>
                    <a:p>
                      <a:pPr marL="0" marR="0" lvl="0" indent="0" algn="l" rtl="0">
                        <a:lnSpc>
                          <a:spcPct val="100000"/>
                        </a:lnSpc>
                        <a:spcBef>
                          <a:spcPts val="0"/>
                        </a:spcBef>
                        <a:spcAft>
                          <a:spcPts val="0"/>
                        </a:spcAft>
                        <a:buClr>
                          <a:schemeClr val="lt1"/>
                        </a:buClr>
                        <a:buSzPts val="1200"/>
                        <a:buFont typeface="Arial"/>
                        <a:buNone/>
                      </a:pPr>
                      <a:r>
                        <a:rPr lang="en-US" sz="900" u="sng" strike="noStrike" cap="none">
                          <a:solidFill>
                            <a:schemeClr val="bg1"/>
                          </a:solidFill>
                          <a:hlinkClick r:id="rId7">
                            <a:extLst>
                              <a:ext uri="{A12FA001-AC4F-418D-AE19-62706E023703}">
                                <ahyp:hlinkClr xmlns:ahyp="http://schemas.microsoft.com/office/drawing/2018/hyperlinkcolor" val="tx"/>
                              </a:ext>
                            </a:extLst>
                          </a:hlinkClick>
                        </a:rPr>
                        <a:t>-For posting a message</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none" strike="noStrike" cap="none">
                          <a:solidFill>
                            <a:schemeClr val="bg1"/>
                          </a:solidFill>
                        </a:rPr>
                        <a:t>-</a:t>
                      </a:r>
                      <a:r>
                        <a:rPr lang="en-US" sz="900" u="sng" strike="noStrike" cap="none">
                          <a:solidFill>
                            <a:schemeClr val="bg1"/>
                          </a:solidFill>
                          <a:hlinkClick r:id="rId8">
                            <a:extLst>
                              <a:ext uri="{A12FA001-AC4F-418D-AE19-62706E023703}">
                                <ahyp:hlinkClr xmlns:ahyp="http://schemas.microsoft.com/office/drawing/2018/hyperlinkcolor" val="tx"/>
                              </a:ext>
                            </a:extLst>
                          </a:hlinkClick>
                        </a:rPr>
                        <a:t>Optimize Activity Feed</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a:solidFill>
                          <a:schemeClr val="bg1"/>
                        </a:solidFill>
                      </a:endParaRPr>
                    </a:p>
                    <a:p>
                      <a:pPr marL="0" marR="0" lvl="0" indent="0" algn="l" rtl="0">
                        <a:spcBef>
                          <a:spcPts val="600"/>
                        </a:spcBef>
                        <a:spcAft>
                          <a:spcPts val="0"/>
                        </a:spcAft>
                        <a:buClr>
                          <a:schemeClr val="lt1"/>
                        </a:buClr>
                        <a:buSzPts val="1600"/>
                        <a:buFont typeface="Arial"/>
                        <a:buNone/>
                      </a:pPr>
                      <a:endParaRPr sz="1200" u="none" strike="noStrike" cap="none">
                        <a:solidFill>
                          <a:schemeClr val="bg1"/>
                        </a:solidFill>
                      </a:endParaRPr>
                    </a:p>
                    <a:p>
                      <a:pPr marL="0" marR="0" lvl="0" indent="0" algn="l" rtl="0">
                        <a:spcBef>
                          <a:spcPts val="600"/>
                        </a:spcBef>
                        <a:spcAft>
                          <a:spcPts val="0"/>
                        </a:spcAft>
                        <a:buClr>
                          <a:schemeClr val="dk1"/>
                        </a:buClr>
                        <a:buSzPts val="1600"/>
                        <a:buFont typeface="Arial"/>
                        <a:buNone/>
                      </a:pPr>
                      <a:br>
                        <a:rPr lang="en-US" sz="1200" u="none" strike="noStrike" cap="none">
                          <a:solidFill>
                            <a:schemeClr val="bg1"/>
                          </a:solidFill>
                        </a:rPr>
                      </a:br>
                      <a:endParaRPr sz="120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a:solidFill>
                            <a:schemeClr val="bg1"/>
                          </a:solidFill>
                        </a:rPr>
                        <a:t> </a:t>
                      </a:r>
                      <a:r>
                        <a:rPr lang="en-US" sz="1200" b="1" u="none" strike="noStrike" cap="none">
                          <a:solidFill>
                            <a:schemeClr val="bg1"/>
                          </a:solidFill>
                        </a:rPr>
                        <a:t>Content/</a:t>
                      </a:r>
                      <a:r>
                        <a:rPr lang="en-US" sz="1200" b="1" u="sng" strike="noStrike" cap="none">
                          <a:solidFill>
                            <a:schemeClr val="bg1"/>
                          </a:solidFill>
                          <a:hlinkClick r:id="rId10">
                            <a:extLst>
                              <a:ext uri="{A12FA001-AC4F-418D-AE19-62706E023703}">
                                <ahyp:hlinkClr xmlns:ahyp="http://schemas.microsoft.com/office/drawing/2018/hyperlinkcolor" val="tx"/>
                              </a:ext>
                            </a:extLst>
                          </a:hlinkClick>
                        </a:rPr>
                        <a:t>Lessons</a:t>
                      </a:r>
                      <a:r>
                        <a:rPr lang="en-US" sz="1200" b="1" u="none" strike="noStrike" cap="none">
                          <a:solidFill>
                            <a:schemeClr val="bg1"/>
                          </a:solidFill>
                        </a:rPr>
                        <a:t> Tool</a:t>
                      </a:r>
                      <a:endParaRPr sz="800">
                        <a:solidFill>
                          <a:schemeClr val="bg1"/>
                        </a:solidFill>
                      </a:endParaRPr>
                    </a:p>
                    <a:p>
                      <a:pPr marL="0" marR="0" lvl="0" indent="0" algn="l" rtl="0">
                        <a:spcBef>
                          <a:spcPts val="0"/>
                        </a:spcBef>
                        <a:spcAft>
                          <a:spcPts val="0"/>
                        </a:spcAft>
                        <a:buClr>
                          <a:schemeClr val="lt1"/>
                        </a:buClr>
                        <a:buSzPts val="1600"/>
                        <a:buFont typeface="Arial"/>
                        <a:buNone/>
                      </a:pPr>
                      <a:r>
                        <a:rPr lang="en-US" sz="1200" b="0" u="sng" strike="noStrike" cap="none">
                          <a:solidFill>
                            <a:schemeClr val="bg1"/>
                          </a:solidFill>
                          <a:hlinkClick r:id="rId11">
                            <a:extLst>
                              <a:ext uri="{A12FA001-AC4F-418D-AE19-62706E023703}">
                                <ahyp:hlinkClr xmlns:ahyp="http://schemas.microsoft.com/office/drawing/2018/hyperlinkcolor" val="tx"/>
                              </a:ext>
                            </a:extLst>
                          </a:hlinkClick>
                        </a:rPr>
                        <a:t>-</a:t>
                      </a: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Getting Started with Lessons for Instructors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-Lessons: Add a New Unit and Lesson</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2">
                            <a:extLst>
                              <a:ext uri="{A12FA001-AC4F-418D-AE19-62706E023703}">
                                <ahyp:hlinkClr xmlns:ahyp="http://schemas.microsoft.com/office/drawing/2018/hyperlinkcolor" val="tx"/>
                              </a:ext>
                            </a:extLst>
                          </a:hlinkClick>
                        </a:rPr>
                        <a:t>-Lessons: Add New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3">
                            <a:extLst>
                              <a:ext uri="{A12FA001-AC4F-418D-AE19-62706E023703}">
                                <ahyp:hlinkClr xmlns:ahyp="http://schemas.microsoft.com/office/drawing/2018/hyperlinkcolor" val="tx"/>
                              </a:ext>
                            </a:extLst>
                          </a:hlinkClick>
                        </a:rPr>
                        <a:t>-Lessons: Reorder Units, Lessons, Folders, and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4">
                            <a:extLst>
                              <a:ext uri="{A12FA001-AC4F-418D-AE19-62706E023703}">
                                <ahyp:hlinkClr xmlns:ahyp="http://schemas.microsoft.com/office/drawing/2018/hyperlinkcolor" val="tx"/>
                              </a:ext>
                            </a:extLst>
                          </a:hlinkClick>
                        </a:rPr>
                        <a:t>-Lessons: Attach a Release Condition</a:t>
                      </a:r>
                      <a:endParaRPr lang="en-US" sz="900" b="0" u="sng" strike="noStrike" cap="none">
                        <a:solidFill>
                          <a:schemeClr val="bg1"/>
                        </a:solidFill>
                      </a:endParaRPr>
                    </a:p>
                    <a:p>
                      <a:pPr marL="0" marR="0" lvl="0" indent="0" algn="l" rtl="0">
                        <a:spcBef>
                          <a:spcPts val="0"/>
                        </a:spcBef>
                        <a:spcAft>
                          <a:spcPts val="0"/>
                        </a:spcAft>
                        <a:buClr>
                          <a:schemeClr val="lt1"/>
                        </a:buClr>
                        <a:buSzPts val="1200"/>
                        <a:buFont typeface="Arial"/>
                        <a:buNone/>
                      </a:pPr>
                      <a:endParaRPr lang="en-US" sz="900" b="0" u="sng" strike="noStrike" cap="none">
                        <a:solidFill>
                          <a:schemeClr val="bg1"/>
                        </a:solidFill>
                      </a:endParaRPr>
                    </a:p>
                    <a:p>
                      <a:pPr marL="171450" marR="0" lvl="0" indent="-171450" algn="l" rtl="0">
                        <a:spcBef>
                          <a:spcPts val="0"/>
                        </a:spcBef>
                        <a:spcAft>
                          <a:spcPts val="0"/>
                        </a:spcAft>
                        <a:buClr>
                          <a:schemeClr val="lt1"/>
                        </a:buClr>
                        <a:buSzPts val="1200"/>
                        <a:buFont typeface="Arial" panose="020B0604020202020204" pitchFamily="34" charset="0"/>
                        <a:buChar char="•"/>
                      </a:pPr>
                      <a:r>
                        <a:rPr lang="en-US" sz="1200" b="1" u="none" strike="noStrike" cap="none">
                          <a:solidFill>
                            <a:schemeClr val="bg1"/>
                          </a:solidFill>
                          <a:hlinkClick r:id="rId15">
                            <a:extLst>
                              <a:ext uri="{A12FA001-AC4F-418D-AE19-62706E023703}">
                                <ahyp:hlinkClr xmlns:ahyp="http://schemas.microsoft.com/office/drawing/2018/hyperlinkcolor" val="tx"/>
                              </a:ext>
                            </a:extLst>
                          </a:hlinkClick>
                        </a:rPr>
                        <a:t>Groups</a:t>
                      </a:r>
                      <a:r>
                        <a:rPr lang="en-US" sz="1200" b="1" u="none" strike="noStrike" cap="none">
                          <a:solidFill>
                            <a:schemeClr val="bg1"/>
                          </a:solidFill>
                        </a:rPr>
                        <a:t>    </a:t>
                      </a:r>
                      <a:r>
                        <a:rPr lang="en-US" sz="900" b="0" u="none" strike="noStrike" cap="none">
                          <a:solidFill>
                            <a:schemeClr val="bg1"/>
                          </a:solidFill>
                          <a:hlinkClick r:id="rId16">
                            <a:extLst>
                              <a:ext uri="{A12FA001-AC4F-418D-AE19-62706E023703}">
                                <ahyp:hlinkClr xmlns:ahyp="http://schemas.microsoft.com/office/drawing/2018/hyperlinkcolor" val="tx"/>
                              </a:ext>
                            </a:extLst>
                          </a:hlinkClick>
                        </a:rPr>
                        <a:t>-Creating Groups</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7">
                            <a:extLst>
                              <a:ext uri="{A12FA001-AC4F-418D-AE19-62706E023703}">
                                <ahyp:hlinkClr xmlns:ahyp="http://schemas.microsoft.com/office/drawing/2018/hyperlinkcolor" val="tx"/>
                              </a:ext>
                            </a:extLst>
                          </a:hlinkClick>
                        </a:rPr>
                        <a:t>-Creating Individual Student Groups </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8">
                            <a:extLst>
                              <a:ext uri="{A12FA001-AC4F-418D-AE19-62706E023703}">
                                <ahyp:hlinkClr xmlns:ahyp="http://schemas.microsoft.com/office/drawing/2018/hyperlinkcolor" val="tx"/>
                              </a:ext>
                            </a:extLst>
                          </a:hlinkClick>
                        </a:rPr>
                        <a:t>-Creating Unique Learner Pathways</a:t>
                      </a:r>
                      <a:endParaRPr sz="900" b="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dirty="0">
                          <a:solidFill>
                            <a:schemeClr val="bg1"/>
                          </a:solidFill>
                        </a:rPr>
                        <a:t> </a:t>
                      </a:r>
                      <a:r>
                        <a:rPr lang="en-US" sz="1200" b="1" u="none" strike="noStrike" cap="none" dirty="0">
                          <a:solidFill>
                            <a:schemeClr val="bg1"/>
                          </a:solidFill>
                        </a:rPr>
                        <a:t>Brightspace Portfolio</a:t>
                      </a:r>
                      <a:endParaRPr sz="800" dirty="0">
                        <a:solidFill>
                          <a:schemeClr val="bg1"/>
                        </a:solidFill>
                      </a:endParaRPr>
                    </a:p>
                    <a:p>
                      <a:pPr marL="0" marR="0" lvl="0" indent="0" algn="l" rtl="0">
                        <a:spcBef>
                          <a:spcPts val="0"/>
                        </a:spcBef>
                        <a:spcAft>
                          <a:spcPts val="0"/>
                        </a:spcAft>
                        <a:buClr>
                          <a:schemeClr val="lt1"/>
                        </a:buClr>
                        <a:buSzPts val="1600"/>
                        <a:buFont typeface="Arial"/>
                        <a:buNone/>
                      </a:pPr>
                      <a:r>
                        <a:rPr lang="en-US" sz="1200" b="0" u="none" strike="noStrike" cap="none" dirty="0">
                          <a:solidFill>
                            <a:schemeClr val="bg1"/>
                          </a:solidFill>
                        </a:rPr>
                        <a:t> </a:t>
                      </a:r>
                      <a:r>
                        <a:rPr lang="en-US" sz="900" b="0" u="sng" strike="noStrike" cap="none" dirty="0">
                          <a:solidFill>
                            <a:schemeClr val="bg1"/>
                          </a:solidFill>
                          <a:hlinkClick r:id="rId19">
                            <a:extLst>
                              <a:ext uri="{A12FA001-AC4F-418D-AE19-62706E023703}">
                                <ahyp:hlinkClr xmlns:ahyp="http://schemas.microsoft.com/office/drawing/2018/hyperlinkcolor" val="tx"/>
                              </a:ext>
                            </a:extLst>
                          </a:hlinkClick>
                        </a:rPr>
                        <a:t>-Review and Approve Portfolio Items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0">
                            <a:extLst>
                              <a:ext uri="{A12FA001-AC4F-418D-AE19-62706E023703}">
                                <ahyp:hlinkClr xmlns:ahyp="http://schemas.microsoft.com/office/drawing/2018/hyperlinkcolor" val="tx"/>
                              </a:ext>
                            </a:extLst>
                          </a:hlinkClick>
                        </a:rPr>
                        <a:t>-Oversee and View Individual Portfolios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1">
                            <a:extLst>
                              <a:ext uri="{A12FA001-AC4F-418D-AE19-62706E023703}">
                                <ahyp:hlinkClr xmlns:ahyp="http://schemas.microsoft.com/office/drawing/2018/hyperlinkcolor" val="tx"/>
                              </a:ext>
                            </a:extLst>
                          </a:hlinkClick>
                        </a:rPr>
                        <a:t>-Brightspace Portfolio: Bring Your Own Device (for learners)</a:t>
                      </a:r>
                      <a:endParaRPr lang="en-US" sz="900" b="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rPr>
                        <a:t>-</a:t>
                      </a:r>
                      <a:r>
                        <a:rPr lang="en-US" sz="900" b="0" u="sng" strike="noStrike" cap="none" dirty="0">
                          <a:solidFill>
                            <a:schemeClr val="bg1"/>
                          </a:solidFill>
                          <a:hlinkClick r:id="rId22">
                            <a:extLst>
                              <a:ext uri="{A12FA001-AC4F-418D-AE19-62706E023703}">
                                <ahyp:hlinkClr xmlns:ahyp="http://schemas.microsoft.com/office/drawing/2018/hyperlinkcolor" val="tx"/>
                              </a:ext>
                            </a:extLst>
                          </a:hlinkClick>
                        </a:rPr>
                        <a:t>Portfolio AT HOME</a:t>
                      </a:r>
                      <a:r>
                        <a:rPr lang="en-US" sz="900" b="0" u="sng" strike="noStrike" cap="none" dirty="0">
                          <a:solidFill>
                            <a:schemeClr val="bg1"/>
                          </a:solidFill>
                        </a:rPr>
                        <a:t>  </a:t>
                      </a:r>
                      <a:endParaRPr sz="900" b="1" u="none" strike="noStrike" cap="none" dirty="0">
                        <a:solidFill>
                          <a:srgbClr val="ED7D31"/>
                        </a:solidFill>
                      </a:endParaRPr>
                    </a:p>
                    <a:p>
                      <a:pPr marL="171450" marR="0" lvl="0" indent="-1714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3">
                            <a:extLst>
                              <a:ext uri="{A12FA001-AC4F-418D-AE19-62706E023703}">
                                <ahyp:hlinkClr xmlns:ahyp="http://schemas.microsoft.com/office/drawing/2018/hyperlinkcolor" val="tx"/>
                              </a:ext>
                            </a:extLst>
                          </a:hlinkClick>
                        </a:rPr>
                        <a:t>Assignments </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24">
                            <a:extLst>
                              <a:ext uri="{A12FA001-AC4F-418D-AE19-62706E023703}">
                                <ahyp:hlinkClr xmlns:ahyp="http://schemas.microsoft.com/office/drawing/2018/hyperlinkcolor" val="tx"/>
                              </a:ext>
                            </a:extLst>
                          </a:hlinkClick>
                        </a:rPr>
                        <a:t>Quizzes </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i="0" u="sng" strike="noStrike" cap="none" dirty="0">
                          <a:solidFill>
                            <a:schemeClr val="bg1"/>
                          </a:solidFill>
                          <a:latin typeface="Arial"/>
                          <a:ea typeface="Arial"/>
                          <a:cs typeface="Arial"/>
                          <a:sym typeface="Arial"/>
                          <a:hlinkClick r:id="rId25">
                            <a:extLst>
                              <a:ext uri="{A12FA001-AC4F-418D-AE19-62706E023703}">
                                <ahyp:hlinkClr xmlns:ahyp="http://schemas.microsoft.com/office/drawing/2018/hyperlinkcolor" val="tx"/>
                              </a:ext>
                            </a:extLst>
                          </a:hlinkClick>
                        </a:rPr>
                        <a:t>-Quiz Question Converter</a:t>
                      </a:r>
                      <a:endParaRPr sz="900" b="0" i="0" u="none" strike="noStrike" cap="none" dirty="0">
                        <a:solidFill>
                          <a:schemeClr val="bg1"/>
                        </a:solidFill>
                        <a:latin typeface="Arial"/>
                        <a:ea typeface="Arial"/>
                        <a:cs typeface="Arial"/>
                        <a:sym typeface="Aria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dirty="0">
                          <a:solidFill>
                            <a:schemeClr val="bg1"/>
                          </a:solidFill>
                        </a:rPr>
                        <a:t> </a:t>
                      </a:r>
                      <a:r>
                        <a:rPr lang="en-US" sz="1200" b="1" u="none" strike="noStrike" cap="none" dirty="0">
                          <a:solidFill>
                            <a:schemeClr val="bg1"/>
                          </a:solidFill>
                        </a:rPr>
                        <a:t>Rubrics</a:t>
                      </a:r>
                      <a:endParaRPr sz="800"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6">
                            <a:extLst>
                              <a:ext uri="{A12FA001-AC4F-418D-AE19-62706E023703}">
                                <ahyp:hlinkClr xmlns:ahyp="http://schemas.microsoft.com/office/drawing/2018/hyperlinkcolor" val="tx"/>
                              </a:ext>
                            </a:extLst>
                          </a:hlinkClick>
                        </a:rPr>
                        <a:t>-Create an Analytic Rubric</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7">
                            <a:extLst>
                              <a:ext uri="{A12FA001-AC4F-418D-AE19-62706E023703}">
                                <ahyp:hlinkClr xmlns:ahyp="http://schemas.microsoft.com/office/drawing/2018/hyperlinkcolor" val="tx"/>
                              </a:ext>
                            </a:extLst>
                          </a:hlinkClick>
                        </a:rPr>
                        <a:t>-Create a Holistic Rubric</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8">
                            <a:extLst>
                              <a:ext uri="{A12FA001-AC4F-418D-AE19-62706E023703}">
                                <ahyp:hlinkClr xmlns:ahyp="http://schemas.microsoft.com/office/drawing/2018/hyperlinkcolor" val="tx"/>
                              </a:ext>
                            </a:extLst>
                          </a:hlinkClick>
                        </a:rPr>
                        <a:t>Grades</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9">
                            <a:extLst>
                              <a:ext uri="{A12FA001-AC4F-418D-AE19-62706E023703}">
                                <ahyp:hlinkClr xmlns:ahyp="http://schemas.microsoft.com/office/drawing/2018/hyperlinkcolor" val="tx"/>
                              </a:ext>
                            </a:extLst>
                          </a:hlinkClick>
                        </a:rPr>
                        <a:t>-Entering Grades</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0">
                            <a:extLst>
                              <a:ext uri="{A12FA001-AC4F-418D-AE19-62706E023703}">
                                <ahyp:hlinkClr xmlns:ahyp="http://schemas.microsoft.com/office/drawing/2018/hyperlinkcolor" val="tx"/>
                              </a:ext>
                            </a:extLst>
                          </a:hlinkClick>
                        </a:rPr>
                        <a:t>-Associate an Activity with a Grade Item</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1">
                            <a:extLst>
                              <a:ext uri="{A12FA001-AC4F-418D-AE19-62706E023703}">
                                <ahyp:hlinkClr xmlns:ahyp="http://schemas.microsoft.com/office/drawing/2018/hyperlinkcolor" val="tx"/>
                              </a:ext>
                            </a:extLst>
                          </a:hlinkClick>
                        </a:rPr>
                        <a:t>-Create a Grade Scheme</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Standards/Expectations</a:t>
                      </a:r>
                      <a:endParaRPr sz="800" u="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2">
                            <a:extLst>
                              <a:ext uri="{A12FA001-AC4F-418D-AE19-62706E023703}">
                                <ahyp:hlinkClr xmlns:ahyp="http://schemas.microsoft.com/office/drawing/2018/hyperlinkcolor" val="tx"/>
                              </a:ext>
                            </a:extLst>
                          </a:hlinkClick>
                        </a:rPr>
                        <a:t>-Standards: Import Standards from Course Admin</a:t>
                      </a:r>
                      <a:endParaRPr lang="en-US" sz="90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3">
                            <a:extLst>
                              <a:ext uri="{A12FA001-AC4F-418D-AE19-62706E023703}">
                                <ahyp:hlinkClr xmlns:ahyp="http://schemas.microsoft.com/office/drawing/2018/hyperlinkcolor" val="tx"/>
                              </a:ext>
                            </a:extLst>
                          </a:hlinkClick>
                        </a:rPr>
                        <a:t>Assessing or Evaluating Against Expectations</a:t>
                      </a:r>
                      <a:endParaRPr sz="800"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34">
                            <a:extLst>
                              <a:ext uri="{A12FA001-AC4F-418D-AE19-62706E023703}">
                                <ahyp:hlinkClr xmlns:ahyp="http://schemas.microsoft.com/office/drawing/2018/hyperlinkcolor" val="tx"/>
                              </a:ext>
                            </a:extLst>
                          </a:hlinkClick>
                        </a:rPr>
                        <a:t>Quick Eval</a:t>
                      </a:r>
                      <a:endParaRPr sz="1200" b="1" u="none" strike="noStrike" cap="none" dirty="0">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9" name="Google Shape;719;p105"/>
          <p:cNvSpPr/>
          <p:nvPr/>
        </p:nvSpPr>
        <p:spPr>
          <a:xfrm>
            <a:off x="508785" y="1969130"/>
            <a:ext cx="10060393" cy="477605"/>
          </a:xfrm>
          <a:prstGeom prst="rect">
            <a:avLst/>
          </a:prstGeom>
          <a:noFill/>
          <a:ln>
            <a:noFill/>
          </a:ln>
        </p:spPr>
        <p:txBody>
          <a:bodyPr spcFirstLastPara="1" wrap="square" lIns="68569" tIns="0" rIns="68569" bIns="0"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800"/>
              <a:buFont typeface="Arial"/>
              <a:buNone/>
              <a:tabLst/>
              <a:defRPr/>
            </a:pPr>
            <a:endParaRPr kumimoji="0" sz="135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05"/>
          <p:cNvSpPr txBox="1">
            <a:spLocks noGrp="1"/>
          </p:cNvSpPr>
          <p:nvPr>
            <p:ph type="title"/>
          </p:nvPr>
        </p:nvSpPr>
        <p:spPr>
          <a:xfrm>
            <a:off x="115585" y="626281"/>
            <a:ext cx="2868389" cy="509583"/>
          </a:xfrm>
          <a:prstGeom prst="rect">
            <a:avLst/>
          </a:prstGeom>
          <a:noFill/>
          <a:ln>
            <a:noFill/>
          </a:ln>
        </p:spPr>
        <p:txBody>
          <a:bodyPr spcFirstLastPara="1" wrap="square" lIns="68569" tIns="34275" rIns="68569" bIns="34275" anchor="b" anchorCtr="0">
            <a:noAutofit/>
          </a:bodyPr>
          <a:lstStyle/>
          <a:p>
            <a:r>
              <a:rPr lang="en-US"/>
              <a:t>Tutorial Videos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DF67-23E3-4BA5-9D39-2C2AFE743D8C}"/>
              </a:ext>
            </a:extLst>
          </p:cNvPr>
          <p:cNvSpPr>
            <a:spLocks noGrp="1"/>
          </p:cNvSpPr>
          <p:nvPr>
            <p:ph type="ctrTitle"/>
          </p:nvPr>
        </p:nvSpPr>
        <p:spPr>
          <a:xfrm>
            <a:off x="4495922" y="1521113"/>
            <a:ext cx="4305178" cy="1790700"/>
          </a:xfrm>
        </p:spPr>
        <p:txBody>
          <a:bodyPr/>
          <a:lstStyle/>
          <a:p>
            <a:r>
              <a:rPr lang="en-US"/>
              <a:t>Thank you!</a:t>
            </a:r>
          </a:p>
        </p:txBody>
      </p:sp>
      <p:pic>
        <p:nvPicPr>
          <p:cNvPr id="4" name="Picture 3">
            <a:extLst>
              <a:ext uri="{FF2B5EF4-FFF2-40B4-BE49-F238E27FC236}">
                <a16:creationId xmlns:a16="http://schemas.microsoft.com/office/drawing/2014/main" id="{84C6C667-FB8D-4E2D-8ADE-5AE898420E5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22334" y="3707561"/>
            <a:ext cx="431374" cy="349950"/>
          </a:xfrm>
          <a:prstGeom prst="rect">
            <a:avLst/>
          </a:prstGeom>
        </p:spPr>
      </p:pic>
      <p:sp>
        <p:nvSpPr>
          <p:cNvPr id="5" name="TextBox 4">
            <a:extLst>
              <a:ext uri="{FF2B5EF4-FFF2-40B4-BE49-F238E27FC236}">
                <a16:creationId xmlns:a16="http://schemas.microsoft.com/office/drawing/2014/main" id="{5E346CAD-52CF-487B-B56F-CE53F7CDEBA6}"/>
              </a:ext>
            </a:extLst>
          </p:cNvPr>
          <p:cNvSpPr txBox="1"/>
          <p:nvPr/>
        </p:nvSpPr>
        <p:spPr>
          <a:xfrm>
            <a:off x="6453708" y="3682481"/>
            <a:ext cx="2488273" cy="400110"/>
          </a:xfrm>
          <a:prstGeom prst="rect">
            <a:avLst/>
          </a:prstGeom>
          <a:noFill/>
        </p:spPr>
        <p:txBody>
          <a:bodyPr wrap="square" rtlCol="0">
            <a:spAutoFit/>
          </a:bodyPr>
          <a:lstStyle/>
          <a:p>
            <a:r>
              <a:rPr lang="en-US" sz="2000" b="1" dirty="0">
                <a:solidFill>
                  <a:srgbClr val="595959"/>
                </a:solidFill>
              </a:rPr>
              <a:t>@</a:t>
            </a:r>
            <a:r>
              <a:rPr lang="en-US" sz="2000" b="1" dirty="0" err="1">
                <a:solidFill>
                  <a:srgbClr val="595959"/>
                </a:solidFill>
              </a:rPr>
              <a:t>Twitterhandle</a:t>
            </a:r>
            <a:endParaRPr lang="en-US" sz="2000" b="1" dirty="0">
              <a:solidFill>
                <a:srgbClr val="595959"/>
              </a:solidFill>
            </a:endParaRPr>
          </a:p>
        </p:txBody>
      </p:sp>
      <p:sp>
        <p:nvSpPr>
          <p:cNvPr id="8" name="TextBox 7">
            <a:extLst>
              <a:ext uri="{FF2B5EF4-FFF2-40B4-BE49-F238E27FC236}">
                <a16:creationId xmlns:a16="http://schemas.microsoft.com/office/drawing/2014/main" id="{4CE04104-5F0D-4816-9F41-43C5FA435927}"/>
              </a:ext>
            </a:extLst>
          </p:cNvPr>
          <p:cNvSpPr txBox="1"/>
          <p:nvPr/>
        </p:nvSpPr>
        <p:spPr>
          <a:xfrm>
            <a:off x="6453708" y="4078229"/>
            <a:ext cx="2488273" cy="707886"/>
          </a:xfrm>
          <a:prstGeom prst="rect">
            <a:avLst/>
          </a:prstGeom>
          <a:noFill/>
        </p:spPr>
        <p:txBody>
          <a:bodyPr wrap="square" rtlCol="0">
            <a:spAutoFit/>
          </a:bodyPr>
          <a:lstStyle/>
          <a:p>
            <a:r>
              <a:rPr lang="en-US" sz="2000" b="1" dirty="0">
                <a:solidFill>
                  <a:srgbClr val="595959"/>
                </a:solidFill>
              </a:rPr>
              <a:t>#</a:t>
            </a:r>
            <a:r>
              <a:rPr lang="en-US" sz="2000" b="1" dirty="0" err="1">
                <a:solidFill>
                  <a:srgbClr val="595959"/>
                </a:solidFill>
              </a:rPr>
              <a:t>districthashtag</a:t>
            </a:r>
            <a:endParaRPr lang="en-US" sz="2000" b="1" dirty="0">
              <a:solidFill>
                <a:srgbClr val="595959"/>
              </a:solidFill>
            </a:endParaRPr>
          </a:p>
          <a:p>
            <a:r>
              <a:rPr lang="en-US" sz="2000" b="1" dirty="0">
                <a:solidFill>
                  <a:srgbClr val="595959"/>
                </a:solidFill>
              </a:rPr>
              <a:t>#D2LK12</a:t>
            </a:r>
          </a:p>
        </p:txBody>
      </p:sp>
    </p:spTree>
    <p:extLst>
      <p:ext uri="{BB962C8B-B14F-4D97-AF65-F5344CB8AC3E}">
        <p14:creationId xmlns:p14="http://schemas.microsoft.com/office/powerpoint/2010/main" val="26620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470367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panose="020B0604020202020204"/>
            </a:endParaRPr>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42977"/>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en-US" sz="1350" kern="1200">
              <a:solidFill>
                <a:prstClr val="white"/>
              </a:solidFill>
              <a:latin typeface="Arial" panose="020B0604020202020204"/>
            </a:endParaRPr>
          </a:p>
        </p:txBody>
      </p:sp>
      <p:sp>
        <p:nvSpPr>
          <p:cNvPr id="14" name="Title 1">
            <a:extLst>
              <a:ext uri="{FF2B5EF4-FFF2-40B4-BE49-F238E27FC236}">
                <a16:creationId xmlns:a16="http://schemas.microsoft.com/office/drawing/2014/main" id="{97241541-C6C4-49FB-B743-7A60622A1153}"/>
              </a:ext>
            </a:extLst>
          </p:cNvPr>
          <p:cNvSpPr txBox="1">
            <a:spLocks/>
          </p:cNvSpPr>
          <p:nvPr/>
        </p:nvSpPr>
        <p:spPr>
          <a:xfrm>
            <a:off x="4703448" y="3212698"/>
            <a:ext cx="4440552" cy="1552184"/>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pPr defTabSz="685800">
              <a:buClrTx/>
              <a:defRPr/>
            </a:pPr>
            <a:r>
              <a:rPr lang="en-US" sz="3300">
                <a:solidFill>
                  <a:srgbClr val="000000"/>
                </a:solidFill>
                <a:latin typeface="Arial" panose="020B0604020202020204"/>
              </a:rPr>
              <a:t>Presenter Name</a:t>
            </a:r>
            <a:br>
              <a:rPr lang="en-US" sz="3300">
                <a:solidFill>
                  <a:srgbClr val="000000"/>
                </a:solidFill>
                <a:latin typeface="Arial" panose="020B0604020202020204"/>
              </a:rPr>
            </a:br>
            <a:r>
              <a:rPr lang="en-US" sz="2475" i="1">
                <a:solidFill>
                  <a:srgbClr val="000000"/>
                </a:solidFill>
                <a:latin typeface="Arial" panose="020B0604020202020204"/>
              </a:rPr>
              <a:t>Title</a:t>
            </a:r>
            <a:br>
              <a:rPr lang="en-US" sz="2700">
                <a:solidFill>
                  <a:srgbClr val="000000"/>
                </a:solidFill>
                <a:latin typeface="Arial" panose="020B0604020202020204"/>
              </a:rPr>
            </a:br>
            <a:r>
              <a:rPr lang="en-US" sz="2475">
                <a:solidFill>
                  <a:srgbClr val="000000"/>
                </a:solidFill>
                <a:latin typeface="Arial" panose="020B0604020202020204"/>
              </a:rPr>
              <a:t>Company/Organization</a:t>
            </a:r>
          </a:p>
        </p:txBody>
      </p:sp>
      <p:pic>
        <p:nvPicPr>
          <p:cNvPr id="9" name="Picture 8">
            <a:extLst>
              <a:ext uri="{FF2B5EF4-FFF2-40B4-BE49-F238E27FC236}">
                <a16:creationId xmlns:a16="http://schemas.microsoft.com/office/drawing/2014/main" id="{C379E665-1912-4B71-9C57-A7E8C30D1F7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45753" y="4483609"/>
            <a:ext cx="323531" cy="262463"/>
          </a:xfrm>
          <a:prstGeom prst="rect">
            <a:avLst/>
          </a:prstGeom>
        </p:spPr>
      </p:pic>
      <p:sp>
        <p:nvSpPr>
          <p:cNvPr id="10" name="TextBox 9">
            <a:extLst>
              <a:ext uri="{FF2B5EF4-FFF2-40B4-BE49-F238E27FC236}">
                <a16:creationId xmlns:a16="http://schemas.microsoft.com/office/drawing/2014/main" id="{F139F682-855A-4E2F-8A62-D8DFDD62ED49}"/>
              </a:ext>
            </a:extLst>
          </p:cNvPr>
          <p:cNvSpPr txBox="1"/>
          <p:nvPr/>
        </p:nvSpPr>
        <p:spPr>
          <a:xfrm>
            <a:off x="5069284" y="4464799"/>
            <a:ext cx="1866205" cy="323165"/>
          </a:xfrm>
          <a:prstGeom prst="rect">
            <a:avLst/>
          </a:prstGeom>
          <a:noFill/>
        </p:spPr>
        <p:txBody>
          <a:bodyPr wrap="square" rtlCol="0">
            <a:spAutoFit/>
          </a:bodyPr>
          <a:lstStyle/>
          <a:p>
            <a:pPr defTabSz="685800">
              <a:buClrTx/>
            </a:pPr>
            <a:r>
              <a:rPr lang="en-US" sz="1500" b="1" kern="1200">
                <a:solidFill>
                  <a:srgbClr val="44546A"/>
                </a:solidFill>
                <a:ea typeface="+mn-ea"/>
                <a:cs typeface="+mn-cs"/>
              </a:rPr>
              <a:t>@Twitter handle</a:t>
            </a:r>
          </a:p>
        </p:txBody>
      </p:sp>
    </p:spTree>
    <p:extLst>
      <p:ext uri="{BB962C8B-B14F-4D97-AF65-F5344CB8AC3E}">
        <p14:creationId xmlns:p14="http://schemas.microsoft.com/office/powerpoint/2010/main" val="44165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449"/>
          <p:cNvSpPr txBox="1"/>
          <p:nvPr/>
        </p:nvSpPr>
        <p:spPr>
          <a:xfrm>
            <a:off x="5034862" y="1342273"/>
            <a:ext cx="2314065" cy="402377"/>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0B72C2"/>
              </a:buClr>
              <a:buSzPts val="2300"/>
              <a:buFont typeface="Arial"/>
              <a:buNone/>
            </a:pPr>
            <a:r>
              <a:rPr lang="en-CA" sz="2300" b="0" i="0" u="none" strike="noStrike" cap="none">
                <a:solidFill>
                  <a:schemeClr val="bg1"/>
                </a:solidFill>
                <a:sym typeface="Arial"/>
              </a:rPr>
              <a:t>Agenda</a:t>
            </a:r>
            <a:endParaRPr lang="en-CA" sz="1100">
              <a:solidFill>
                <a:schemeClr val="bg1"/>
              </a:solidFill>
            </a:endParaRPr>
          </a:p>
        </p:txBody>
      </p:sp>
      <p:sp>
        <p:nvSpPr>
          <p:cNvPr id="4" name="Google Shape;2426;p490">
            <a:extLst>
              <a:ext uri="{FF2B5EF4-FFF2-40B4-BE49-F238E27FC236}">
                <a16:creationId xmlns:a16="http://schemas.microsoft.com/office/drawing/2014/main" id="{104DF74D-A4A1-4218-BE7C-658AC6B238D1}"/>
              </a:ext>
            </a:extLst>
          </p:cNvPr>
          <p:cNvSpPr/>
          <p:nvPr/>
        </p:nvSpPr>
        <p:spPr>
          <a:xfrm>
            <a:off x="5107886" y="1846484"/>
            <a:ext cx="7023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E15160"/>
              </a:solidFill>
              <a:latin typeface="Arial"/>
              <a:ea typeface="Arial"/>
              <a:cs typeface="Arial"/>
              <a:sym typeface="Arial"/>
            </a:endParaRPr>
          </a:p>
        </p:txBody>
      </p:sp>
      <p:sp>
        <p:nvSpPr>
          <p:cNvPr id="2" name="TextBox 1">
            <a:extLst>
              <a:ext uri="{FF2B5EF4-FFF2-40B4-BE49-F238E27FC236}">
                <a16:creationId xmlns:a16="http://schemas.microsoft.com/office/drawing/2014/main" id="{7444F5E6-91A3-4998-8DDC-A735E4B94568}"/>
              </a:ext>
            </a:extLst>
          </p:cNvPr>
          <p:cNvSpPr txBox="1"/>
          <p:nvPr/>
        </p:nvSpPr>
        <p:spPr>
          <a:xfrm>
            <a:off x="5107886" y="2230016"/>
            <a:ext cx="2879118" cy="2031325"/>
          </a:xfrm>
          <a:prstGeom prst="rect">
            <a:avLst/>
          </a:prstGeom>
          <a:noFill/>
        </p:spPr>
        <p:txBody>
          <a:bodyPr wrap="square" rtlCol="0">
            <a:spAutoFit/>
          </a:bodyPr>
          <a:lstStyle/>
          <a:p>
            <a:pPr marL="294005" lvl="0" indent="-28575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How to choose and share digital tools for your students to use</a:t>
            </a:r>
          </a:p>
          <a:p>
            <a:pPr marL="294005" lvl="0" indent="-28575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How to design the look and feel of your online classroom</a:t>
            </a:r>
          </a:p>
          <a:p>
            <a:pPr marL="294005" lvl="0" indent="-28575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Resources</a:t>
            </a:r>
          </a:p>
          <a:p>
            <a:pPr marL="8255" lvl="0">
              <a:buClr>
                <a:srgbClr val="565A5C"/>
              </a:buClr>
              <a:buSzPts val="1500"/>
              <a:defRPr/>
            </a:pPr>
            <a:endParaRPr lang="en-US" sz="1600" kern="1200" dirty="0">
              <a:solidFill>
                <a:srgbClr val="565A5C"/>
              </a:solidFill>
              <a:latin typeface="Calibri" panose="020F0502020204030204"/>
              <a:cs typeface="Calibri"/>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7B59707C-B727-4477-876B-54DD61202325}"/>
              </a:ext>
            </a:extLst>
          </p:cNvPr>
          <p:cNvSpPr txBox="1">
            <a:spLocks/>
          </p:cNvSpPr>
          <p:nvPr/>
        </p:nvSpPr>
        <p:spPr>
          <a:xfrm>
            <a:off x="157865" y="470049"/>
            <a:ext cx="4414135" cy="679444"/>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a:lstStyle>
          <a:p>
            <a:r>
              <a:rPr lang="en-US"/>
              <a:t>Housekeeping Items</a:t>
            </a:r>
          </a:p>
        </p:txBody>
      </p:sp>
      <p:sp>
        <p:nvSpPr>
          <p:cNvPr id="7" name="Text Placeholder 11">
            <a:extLst>
              <a:ext uri="{FF2B5EF4-FFF2-40B4-BE49-F238E27FC236}">
                <a16:creationId xmlns:a16="http://schemas.microsoft.com/office/drawing/2014/main" id="{0AFB54DC-DD59-4915-A457-12B99EDA8D91}"/>
              </a:ext>
            </a:extLst>
          </p:cNvPr>
          <p:cNvSpPr txBox="1">
            <a:spLocks/>
          </p:cNvSpPr>
          <p:nvPr/>
        </p:nvSpPr>
        <p:spPr>
          <a:xfrm>
            <a:off x="157865" y="1651378"/>
            <a:ext cx="5130700" cy="2880281"/>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285750" indent="-285750">
              <a:buClrTx/>
            </a:pPr>
            <a:r>
              <a:rPr lang="en-US" sz="2200" dirty="0"/>
              <a:t>How can people ask questions?</a:t>
            </a:r>
          </a:p>
          <a:p>
            <a:pPr marL="285750" indent="-285750">
              <a:buClrTx/>
            </a:pPr>
            <a:r>
              <a:rPr lang="en-US" sz="2200" dirty="0"/>
              <a:t>Webinar recording and slide deck will be available on ___________</a:t>
            </a:r>
          </a:p>
          <a:p>
            <a:pPr marL="285750" indent="-285750">
              <a:buClrTx/>
            </a:pPr>
            <a:r>
              <a:rPr lang="en-US" sz="2200" dirty="0"/>
              <a:t>Information about attendance</a:t>
            </a:r>
          </a:p>
        </p:txBody>
      </p:sp>
    </p:spTree>
    <p:extLst>
      <p:ext uri="{BB962C8B-B14F-4D97-AF65-F5344CB8AC3E}">
        <p14:creationId xmlns:p14="http://schemas.microsoft.com/office/powerpoint/2010/main" val="6810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p:nvPr/>
        </p:nvSpPr>
        <p:spPr>
          <a:xfrm>
            <a:off x="20114" y="3077660"/>
            <a:ext cx="20774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Company: </a:t>
            </a:r>
            <a:endParaRPr sz="1100"/>
          </a:p>
          <a:p>
            <a:pPr algn="ctr" defTabSz="685800">
              <a:defRPr/>
            </a:pPr>
            <a:r>
              <a:rPr lang="en-US" sz="2500" b="1">
                <a:solidFill>
                  <a:srgbClr val="666666"/>
                </a:solidFill>
                <a:latin typeface="Calibri"/>
                <a:ea typeface="Calibri"/>
                <a:cs typeface="Calibri"/>
                <a:sym typeface="Calibri"/>
              </a:rPr>
              <a:t>D2L</a:t>
            </a:r>
            <a:endParaRPr sz="2500" b="1">
              <a:solidFill>
                <a:srgbClr val="666666"/>
              </a:solidFill>
              <a:latin typeface="Calibri"/>
              <a:ea typeface="Calibri"/>
              <a:cs typeface="Calibri"/>
              <a:sym typeface="Calibri"/>
            </a:endParaRPr>
          </a:p>
        </p:txBody>
      </p:sp>
      <p:pic>
        <p:nvPicPr>
          <p:cNvPr id="653" name="Google Shape;653;p98"/>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32464" y="1522025"/>
            <a:ext cx="1652725" cy="1150725"/>
          </a:xfrm>
          <a:prstGeom prst="rect">
            <a:avLst/>
          </a:prstGeom>
          <a:noFill/>
          <a:ln>
            <a:noFill/>
          </a:ln>
        </p:spPr>
      </p:pic>
      <p:pic>
        <p:nvPicPr>
          <p:cNvPr id="654" name="Google Shape;654;p98"/>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2582826" y="1522025"/>
            <a:ext cx="3272921" cy="1325976"/>
          </a:xfrm>
          <a:prstGeom prst="rect">
            <a:avLst/>
          </a:prstGeom>
          <a:noFill/>
          <a:ln>
            <a:noFill/>
          </a:ln>
        </p:spPr>
      </p:pic>
      <p:sp>
        <p:nvSpPr>
          <p:cNvPr id="655" name="Google Shape;655;p98"/>
          <p:cNvSpPr txBox="1"/>
          <p:nvPr/>
        </p:nvSpPr>
        <p:spPr>
          <a:xfrm>
            <a:off x="2490466"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Product: </a:t>
            </a:r>
            <a:endParaRPr sz="1100"/>
          </a:p>
          <a:p>
            <a:pPr algn="ctr" defTabSz="685800">
              <a:defRPr/>
            </a:pPr>
            <a:r>
              <a:rPr lang="en-US" sz="2500" b="1">
                <a:solidFill>
                  <a:srgbClr val="666666"/>
                </a:solidFill>
                <a:latin typeface="Calibri"/>
                <a:ea typeface="Calibri"/>
                <a:cs typeface="Calibri"/>
                <a:sym typeface="Calibri"/>
              </a:rPr>
              <a:t>Brightspace</a:t>
            </a:r>
            <a:endParaRPr sz="2500" b="1">
              <a:solidFill>
                <a:srgbClr val="666666"/>
              </a:solidFill>
              <a:latin typeface="Calibri"/>
              <a:ea typeface="Calibri"/>
              <a:cs typeface="Calibri"/>
              <a:sym typeface="Calibri"/>
            </a:endParaRPr>
          </a:p>
        </p:txBody>
      </p:sp>
      <p:sp>
        <p:nvSpPr>
          <p:cNvPr id="656" name="Google Shape;656;p98"/>
          <p:cNvSpPr txBox="1"/>
          <p:nvPr/>
        </p:nvSpPr>
        <p:spPr>
          <a:xfrm>
            <a:off x="5855747"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Online Community:</a:t>
            </a:r>
            <a:endParaRPr sz="1100"/>
          </a:p>
          <a:p>
            <a:pPr algn="ctr" defTabSz="685800">
              <a:defRPr/>
            </a:pPr>
            <a:r>
              <a:rPr lang="en-US" sz="2500" b="1">
                <a:solidFill>
                  <a:srgbClr val="666666"/>
                </a:solidFill>
                <a:latin typeface="Calibri"/>
                <a:ea typeface="Calibri"/>
                <a:cs typeface="Calibri"/>
                <a:sym typeface="Calibri"/>
              </a:rPr>
              <a:t>Brightspace Community</a:t>
            </a:r>
            <a:endParaRPr sz="2500" b="1">
              <a:solidFill>
                <a:srgbClr val="666666"/>
              </a:solidFill>
              <a:latin typeface="Calibri"/>
              <a:ea typeface="Calibri"/>
              <a:cs typeface="Calibri"/>
              <a:sym typeface="Calibri"/>
            </a:endParaRPr>
          </a:p>
        </p:txBody>
      </p:sp>
      <p:sp>
        <p:nvSpPr>
          <p:cNvPr id="657" name="Google Shape;657;p98"/>
          <p:cNvSpPr txBox="1"/>
          <p:nvPr/>
        </p:nvSpPr>
        <p:spPr>
          <a:xfrm>
            <a:off x="111365" y="255128"/>
            <a:ext cx="6781725" cy="646425"/>
          </a:xfrm>
          <a:prstGeom prst="rect">
            <a:avLst/>
          </a:prstGeom>
          <a:noFill/>
          <a:ln>
            <a:noFill/>
          </a:ln>
        </p:spPr>
        <p:txBody>
          <a:bodyPr spcFirstLastPara="1" wrap="square" lIns="68569" tIns="34275" rIns="68569" bIns="34275" anchor="t" anchorCtr="0">
            <a:noAutofit/>
          </a:bodyPr>
          <a:lstStyle/>
          <a:p>
            <a:pPr defTabSz="685800">
              <a:defRPr/>
            </a:pPr>
            <a:r>
              <a:rPr lang="en-US" sz="3800" b="1">
                <a:solidFill>
                  <a:srgbClr val="009FBA"/>
                </a:solidFill>
                <a:latin typeface="Calibri"/>
                <a:ea typeface="Calibri"/>
                <a:cs typeface="Calibri"/>
                <a:sym typeface="Calibri"/>
              </a:rPr>
              <a:t>Understanding some terms...</a:t>
            </a:r>
            <a:endParaRPr sz="1100"/>
          </a:p>
        </p:txBody>
      </p:sp>
      <p:pic>
        <p:nvPicPr>
          <p:cNvPr id="658" name="Google Shape;658;p98" descr="cid:image003.png@01D54889.E1C1EDC0"/>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6575607" y="1348324"/>
            <a:ext cx="1724904" cy="16145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13AC97-983E-4384-99FC-6248A568AD3C}"/>
              </a:ext>
            </a:extLst>
          </p:cNvPr>
          <p:cNvSpPr>
            <a:spLocks noGrp="1"/>
          </p:cNvSpPr>
          <p:nvPr>
            <p:ph type="body" sz="quarter" idx="11"/>
          </p:nvPr>
        </p:nvSpPr>
        <p:spPr/>
        <p:txBody>
          <a:bodyPr/>
          <a:lstStyle/>
          <a:p>
            <a:r>
              <a:rPr lang="en-US" dirty="0"/>
              <a:t>Look and feel</a:t>
            </a:r>
          </a:p>
        </p:txBody>
      </p:sp>
      <p:sp>
        <p:nvSpPr>
          <p:cNvPr id="3" name="Text Placeholder 2">
            <a:extLst>
              <a:ext uri="{FF2B5EF4-FFF2-40B4-BE49-F238E27FC236}">
                <a16:creationId xmlns:a16="http://schemas.microsoft.com/office/drawing/2014/main" id="{A6FF24B4-F788-4B38-8790-5D49748C12CC}"/>
              </a:ext>
            </a:extLst>
          </p:cNvPr>
          <p:cNvSpPr>
            <a:spLocks noGrp="1"/>
          </p:cNvSpPr>
          <p:nvPr>
            <p:ph type="body" sz="quarter" idx="12"/>
          </p:nvPr>
        </p:nvSpPr>
        <p:spPr>
          <a:xfrm>
            <a:off x="4661137" y="4205596"/>
            <a:ext cx="3722791" cy="324072"/>
          </a:xfrm>
        </p:spPr>
        <p:txBody>
          <a:bodyPr/>
          <a:lstStyle/>
          <a:p>
            <a:r>
              <a:rPr lang="en-US" sz="1500" dirty="0"/>
              <a:t>How can my students confidently and easily access tools and information?</a:t>
            </a:r>
          </a:p>
        </p:txBody>
      </p:sp>
      <p:sp>
        <p:nvSpPr>
          <p:cNvPr id="4" name="Text Placeholder 3">
            <a:extLst>
              <a:ext uri="{FF2B5EF4-FFF2-40B4-BE49-F238E27FC236}">
                <a16:creationId xmlns:a16="http://schemas.microsoft.com/office/drawing/2014/main" id="{EB07C52D-67BC-426C-9EA3-0B6DDB8B143D}"/>
              </a:ext>
            </a:extLst>
          </p:cNvPr>
          <p:cNvSpPr>
            <a:spLocks noGrp="1"/>
          </p:cNvSpPr>
          <p:nvPr>
            <p:ph type="body" sz="quarter" idx="13"/>
          </p:nvPr>
        </p:nvSpPr>
        <p:spPr>
          <a:xfrm>
            <a:off x="5212310" y="3381419"/>
            <a:ext cx="3171618" cy="324072"/>
          </a:xfrm>
        </p:spPr>
        <p:txBody>
          <a:bodyPr/>
          <a:lstStyle/>
          <a:p>
            <a:r>
              <a:rPr lang="en-US" dirty="0"/>
              <a:t>Personality and class interests</a:t>
            </a:r>
          </a:p>
        </p:txBody>
      </p:sp>
      <p:sp>
        <p:nvSpPr>
          <p:cNvPr id="5" name="Text Placeholder 4">
            <a:extLst>
              <a:ext uri="{FF2B5EF4-FFF2-40B4-BE49-F238E27FC236}">
                <a16:creationId xmlns:a16="http://schemas.microsoft.com/office/drawing/2014/main" id="{51773D32-1611-4E5C-A7B1-77BA889935F5}"/>
              </a:ext>
            </a:extLst>
          </p:cNvPr>
          <p:cNvSpPr>
            <a:spLocks noGrp="1"/>
          </p:cNvSpPr>
          <p:nvPr>
            <p:ph type="body" sz="quarter" idx="14"/>
          </p:nvPr>
        </p:nvSpPr>
        <p:spPr/>
        <p:txBody>
          <a:bodyPr/>
          <a:lstStyle/>
          <a:p>
            <a:r>
              <a:rPr lang="en-US" dirty="0"/>
              <a:t>Resources</a:t>
            </a:r>
          </a:p>
        </p:txBody>
      </p:sp>
      <p:sp>
        <p:nvSpPr>
          <p:cNvPr id="6" name="Text Placeholder 5">
            <a:extLst>
              <a:ext uri="{FF2B5EF4-FFF2-40B4-BE49-F238E27FC236}">
                <a16:creationId xmlns:a16="http://schemas.microsoft.com/office/drawing/2014/main" id="{6406DC4F-CA3D-4D41-A32B-F4D82A21C97D}"/>
              </a:ext>
            </a:extLst>
          </p:cNvPr>
          <p:cNvSpPr>
            <a:spLocks noGrp="1"/>
          </p:cNvSpPr>
          <p:nvPr>
            <p:ph type="body" sz="quarter" idx="15"/>
          </p:nvPr>
        </p:nvSpPr>
        <p:spPr/>
        <p:txBody>
          <a:bodyPr/>
          <a:lstStyle/>
          <a:p>
            <a:r>
              <a:rPr lang="en-US" dirty="0"/>
              <a:t>Organization</a:t>
            </a:r>
          </a:p>
        </p:txBody>
      </p:sp>
      <p:sp>
        <p:nvSpPr>
          <p:cNvPr id="7" name="Title 6">
            <a:extLst>
              <a:ext uri="{FF2B5EF4-FFF2-40B4-BE49-F238E27FC236}">
                <a16:creationId xmlns:a16="http://schemas.microsoft.com/office/drawing/2014/main" id="{6724BADE-1629-41BA-AE31-1150FE818890}"/>
              </a:ext>
            </a:extLst>
          </p:cNvPr>
          <p:cNvSpPr>
            <a:spLocks noGrp="1"/>
          </p:cNvSpPr>
          <p:nvPr>
            <p:ph type="title"/>
          </p:nvPr>
        </p:nvSpPr>
        <p:spPr>
          <a:xfrm>
            <a:off x="744554" y="2131695"/>
            <a:ext cx="3147638" cy="880109"/>
          </a:xfrm>
        </p:spPr>
        <p:txBody>
          <a:bodyPr/>
          <a:lstStyle/>
          <a:p>
            <a:r>
              <a:rPr lang="en-US" sz="2550" dirty="0"/>
              <a:t>Personalizing your Online Classroom </a:t>
            </a:r>
          </a:p>
        </p:txBody>
      </p:sp>
      <p:sp>
        <p:nvSpPr>
          <p:cNvPr id="8" name="Google Shape;2613;p504">
            <a:extLst>
              <a:ext uri="{FF2B5EF4-FFF2-40B4-BE49-F238E27FC236}">
                <a16:creationId xmlns:a16="http://schemas.microsoft.com/office/drawing/2014/main" id="{171CE457-4B4A-469A-A012-531BA855D6A4}"/>
              </a:ext>
            </a:extLst>
          </p:cNvPr>
          <p:cNvSpPr/>
          <p:nvPr/>
        </p:nvSpPr>
        <p:spPr>
          <a:xfrm>
            <a:off x="744554" y="2918192"/>
            <a:ext cx="1103203" cy="80028"/>
          </a:xfrm>
          <a:prstGeom prst="rect">
            <a:avLst/>
          </a:prstGeom>
          <a:solidFill>
            <a:srgbClr val="FF6B70"/>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pic>
        <p:nvPicPr>
          <p:cNvPr id="12" name="Picture 11" descr="A picture containing drawing, room&#10;&#10;Description automatically generated">
            <a:extLst>
              <a:ext uri="{FF2B5EF4-FFF2-40B4-BE49-F238E27FC236}">
                <a16:creationId xmlns:a16="http://schemas.microsoft.com/office/drawing/2014/main" id="{7DF1C81C-D25A-4CE3-B267-0F1241BEDF5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16547" y="2225770"/>
            <a:ext cx="616377" cy="616377"/>
          </a:xfrm>
          <a:prstGeom prst="rect">
            <a:avLst/>
          </a:prstGeom>
        </p:spPr>
      </p:pic>
      <p:pic>
        <p:nvPicPr>
          <p:cNvPr id="16" name="Picture 15" descr="A picture containing drawing, device&#10;&#10;Description automatically generated">
            <a:extLst>
              <a:ext uri="{FF2B5EF4-FFF2-40B4-BE49-F238E27FC236}">
                <a16:creationId xmlns:a16="http://schemas.microsoft.com/office/drawing/2014/main" id="{8E5E77E4-F400-4274-A1DA-2917AD526AD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00170" y="4088067"/>
            <a:ext cx="616377" cy="616377"/>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58842311-A199-4003-98B8-0AD143CFCA0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52948" y="1259748"/>
            <a:ext cx="616377" cy="616377"/>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3B266A36-3B4B-4DAB-8B11-1336BF65812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352948" y="3185803"/>
            <a:ext cx="616377" cy="616377"/>
          </a:xfrm>
          <a:prstGeom prst="rect">
            <a:avLst/>
          </a:prstGeom>
        </p:spPr>
      </p:pic>
      <p:pic>
        <p:nvPicPr>
          <p:cNvPr id="26" name="Picture 25" descr="A close up of a sign&#10;&#10;Description automatically generated">
            <a:extLst>
              <a:ext uri="{FF2B5EF4-FFF2-40B4-BE49-F238E27FC236}">
                <a16:creationId xmlns:a16="http://schemas.microsoft.com/office/drawing/2014/main" id="{CE5CCB38-397B-40FD-B132-1C46D550D1B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00170" y="379782"/>
            <a:ext cx="616377" cy="616377"/>
          </a:xfrm>
          <a:prstGeom prst="rect">
            <a:avLst/>
          </a:prstGeom>
        </p:spPr>
      </p:pic>
    </p:spTree>
    <p:extLst>
      <p:ext uri="{BB962C8B-B14F-4D97-AF65-F5344CB8AC3E}">
        <p14:creationId xmlns:p14="http://schemas.microsoft.com/office/powerpoint/2010/main" val="182009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4D6689F-1CD9-446E-AEFC-618D1C5240BA}"/>
              </a:ext>
            </a:extLst>
          </p:cNvPr>
          <p:cNvSpPr>
            <a:spLocks noGrp="1"/>
          </p:cNvSpPr>
          <p:nvPr>
            <p:ph type="body" sz="quarter" idx="11"/>
          </p:nvPr>
        </p:nvSpPr>
        <p:spPr/>
        <p:txBody>
          <a:bodyPr/>
          <a:lstStyle/>
          <a:p>
            <a:r>
              <a:rPr lang="en-US" dirty="0"/>
              <a:t>Navbar</a:t>
            </a:r>
          </a:p>
        </p:txBody>
      </p:sp>
      <p:sp>
        <p:nvSpPr>
          <p:cNvPr id="11" name="Text Placeholder 10">
            <a:extLst>
              <a:ext uri="{FF2B5EF4-FFF2-40B4-BE49-F238E27FC236}">
                <a16:creationId xmlns:a16="http://schemas.microsoft.com/office/drawing/2014/main" id="{191DEBEC-CE5A-4EC4-8D7B-74D412F5C7AF}"/>
              </a:ext>
            </a:extLst>
          </p:cNvPr>
          <p:cNvSpPr>
            <a:spLocks noGrp="1"/>
          </p:cNvSpPr>
          <p:nvPr>
            <p:ph type="body" sz="quarter" idx="12"/>
          </p:nvPr>
        </p:nvSpPr>
        <p:spPr/>
        <p:txBody>
          <a:bodyPr/>
          <a:lstStyle/>
          <a:p>
            <a:pPr lvl="0" algn="l" fontAlgn="base">
              <a:lnSpc>
                <a:spcPct val="90000"/>
              </a:lnSpc>
            </a:pPr>
            <a:r>
              <a:rPr lang="en-US" sz="1200" dirty="0">
                <a:solidFill>
                  <a:srgbClr val="595959"/>
                </a:solidFill>
                <a:latin typeface="Calibri" panose="020F0502020204030204" pitchFamily="34" charset="0"/>
              </a:rPr>
              <a:t>The Navbar is an easy way for you and your students to easily access a wide variety of tools </a:t>
            </a:r>
          </a:p>
          <a:p>
            <a:endParaRPr lang="en-US" dirty="0"/>
          </a:p>
        </p:txBody>
      </p:sp>
      <p:sp>
        <p:nvSpPr>
          <p:cNvPr id="12" name="Text Placeholder 11">
            <a:extLst>
              <a:ext uri="{FF2B5EF4-FFF2-40B4-BE49-F238E27FC236}">
                <a16:creationId xmlns:a16="http://schemas.microsoft.com/office/drawing/2014/main" id="{91683F7C-B9E6-4F67-8169-64F42059549F}"/>
              </a:ext>
            </a:extLst>
          </p:cNvPr>
          <p:cNvSpPr>
            <a:spLocks noGrp="1"/>
          </p:cNvSpPr>
          <p:nvPr>
            <p:ph type="body" sz="quarter" idx="13"/>
          </p:nvPr>
        </p:nvSpPr>
        <p:spPr/>
        <p:txBody>
          <a:bodyPr/>
          <a:lstStyle/>
          <a:p>
            <a:r>
              <a:rPr lang="en-US" dirty="0"/>
              <a:t>Homepage</a:t>
            </a:r>
          </a:p>
        </p:txBody>
      </p:sp>
      <p:sp>
        <p:nvSpPr>
          <p:cNvPr id="13" name="Text Placeholder 12">
            <a:extLst>
              <a:ext uri="{FF2B5EF4-FFF2-40B4-BE49-F238E27FC236}">
                <a16:creationId xmlns:a16="http://schemas.microsoft.com/office/drawing/2014/main" id="{C9C8A0C0-E3BF-427D-8229-195F2AC9BFD7}"/>
              </a:ext>
            </a:extLst>
          </p:cNvPr>
          <p:cNvSpPr>
            <a:spLocks noGrp="1"/>
          </p:cNvSpPr>
          <p:nvPr>
            <p:ph type="body" sz="quarter" idx="14"/>
          </p:nvPr>
        </p:nvSpPr>
        <p:spPr>
          <a:xfrm>
            <a:off x="2435808" y="3559941"/>
            <a:ext cx="2079000" cy="323166"/>
          </a:xfrm>
        </p:spPr>
        <p:txBody>
          <a:bodyPr/>
          <a:lstStyle/>
          <a:p>
            <a:pPr lvl="0" algn="l" fontAlgn="base">
              <a:lnSpc>
                <a:spcPct val="90000"/>
              </a:lnSpc>
            </a:pPr>
            <a:r>
              <a:rPr lang="en-US" sz="1150" dirty="0">
                <a:solidFill>
                  <a:srgbClr val="595959"/>
                </a:solidFill>
                <a:latin typeface="Calibri" panose="020F0502020204030204" pitchFamily="34" charset="0"/>
              </a:rPr>
              <a:t>The landing page for your District and also in courses. Similar to a bulletin board where you can display useful information and resources for your students</a:t>
            </a:r>
          </a:p>
          <a:p>
            <a:endParaRPr lang="en-US" sz="1150" dirty="0"/>
          </a:p>
        </p:txBody>
      </p:sp>
      <p:sp>
        <p:nvSpPr>
          <p:cNvPr id="14" name="Text Placeholder 13">
            <a:extLst>
              <a:ext uri="{FF2B5EF4-FFF2-40B4-BE49-F238E27FC236}">
                <a16:creationId xmlns:a16="http://schemas.microsoft.com/office/drawing/2014/main" id="{332C431B-2076-462A-B277-83C181E459C0}"/>
              </a:ext>
            </a:extLst>
          </p:cNvPr>
          <p:cNvSpPr>
            <a:spLocks noGrp="1"/>
          </p:cNvSpPr>
          <p:nvPr>
            <p:ph type="body" sz="quarter" idx="15"/>
          </p:nvPr>
        </p:nvSpPr>
        <p:spPr/>
        <p:txBody>
          <a:bodyPr/>
          <a:lstStyle/>
          <a:p>
            <a:r>
              <a:rPr lang="en-US" dirty="0"/>
              <a:t>Widgets</a:t>
            </a:r>
          </a:p>
        </p:txBody>
      </p:sp>
      <p:sp>
        <p:nvSpPr>
          <p:cNvPr id="15" name="Text Placeholder 14">
            <a:extLst>
              <a:ext uri="{FF2B5EF4-FFF2-40B4-BE49-F238E27FC236}">
                <a16:creationId xmlns:a16="http://schemas.microsoft.com/office/drawing/2014/main" id="{B6963E06-398E-4A0B-B93C-B342D3DE557F}"/>
              </a:ext>
            </a:extLst>
          </p:cNvPr>
          <p:cNvSpPr>
            <a:spLocks noGrp="1"/>
          </p:cNvSpPr>
          <p:nvPr>
            <p:ph type="body" sz="quarter" idx="16"/>
          </p:nvPr>
        </p:nvSpPr>
        <p:spPr/>
        <p:txBody>
          <a:bodyPr/>
          <a:lstStyle/>
          <a:p>
            <a:pPr algn="l"/>
            <a:r>
              <a:rPr lang="en-US" sz="1200" dirty="0">
                <a:latin typeface="Calibri" panose="020F0502020204030204" pitchFamily="34" charset="0"/>
                <a:cs typeface="Calibri" panose="020F0502020204030204" pitchFamily="34" charset="0"/>
              </a:rPr>
              <a:t>Great way to customize what information is displayed on your homepage or to create a “ digital bulletin board”</a:t>
            </a:r>
          </a:p>
        </p:txBody>
      </p:sp>
      <p:sp>
        <p:nvSpPr>
          <p:cNvPr id="16" name="Text Placeholder 15">
            <a:extLst>
              <a:ext uri="{FF2B5EF4-FFF2-40B4-BE49-F238E27FC236}">
                <a16:creationId xmlns:a16="http://schemas.microsoft.com/office/drawing/2014/main" id="{8A96D40E-E09B-4F5B-8238-5932A98154E0}"/>
              </a:ext>
            </a:extLst>
          </p:cNvPr>
          <p:cNvSpPr>
            <a:spLocks noGrp="1"/>
          </p:cNvSpPr>
          <p:nvPr>
            <p:ph type="body" sz="quarter" idx="17"/>
          </p:nvPr>
        </p:nvSpPr>
        <p:spPr/>
        <p:txBody>
          <a:bodyPr/>
          <a:lstStyle/>
          <a:p>
            <a:r>
              <a:rPr lang="en-US" dirty="0"/>
              <a:t>Course Banner</a:t>
            </a:r>
          </a:p>
        </p:txBody>
      </p:sp>
      <p:sp>
        <p:nvSpPr>
          <p:cNvPr id="17" name="Text Placeholder 16">
            <a:extLst>
              <a:ext uri="{FF2B5EF4-FFF2-40B4-BE49-F238E27FC236}">
                <a16:creationId xmlns:a16="http://schemas.microsoft.com/office/drawing/2014/main" id="{90706D4F-7AF0-4B3A-8348-45C2976F3BFD}"/>
              </a:ext>
            </a:extLst>
          </p:cNvPr>
          <p:cNvSpPr>
            <a:spLocks noGrp="1"/>
          </p:cNvSpPr>
          <p:nvPr>
            <p:ph type="body" sz="quarter" idx="18"/>
          </p:nvPr>
        </p:nvSpPr>
        <p:spPr/>
        <p:txBody>
          <a:bodyPr/>
          <a:lstStyle/>
          <a:p>
            <a:pPr algn="l"/>
            <a:r>
              <a:rPr lang="en-US" sz="1200" dirty="0">
                <a:solidFill>
                  <a:srgbClr val="595959"/>
                </a:solidFill>
                <a:latin typeface="Calibri" panose="020F0502020204030204" pitchFamily="34" charset="0"/>
                <a:cs typeface="Calibri" panose="020F0502020204030204" pitchFamily="34" charset="0"/>
              </a:rPr>
              <a:t>A space to personalize your course image or display a message or information to students</a:t>
            </a:r>
          </a:p>
          <a:p>
            <a:pPr algn="l"/>
            <a:endParaRPr lang="en-US" sz="1200" dirty="0"/>
          </a:p>
        </p:txBody>
      </p:sp>
      <p:sp>
        <p:nvSpPr>
          <p:cNvPr id="18" name="Title 1">
            <a:extLst>
              <a:ext uri="{FF2B5EF4-FFF2-40B4-BE49-F238E27FC236}">
                <a16:creationId xmlns:a16="http://schemas.microsoft.com/office/drawing/2014/main" id="{07D19A4C-1D50-4B4F-B45C-71A5FDCE5AD0}"/>
              </a:ext>
            </a:extLst>
          </p:cNvPr>
          <p:cNvSpPr>
            <a:spLocks noGrp="1"/>
          </p:cNvSpPr>
          <p:nvPr>
            <p:ph type="title"/>
          </p:nvPr>
        </p:nvSpPr>
        <p:spPr>
          <a:xfrm>
            <a:off x="141589" y="650789"/>
            <a:ext cx="7886700" cy="466725"/>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200" b="1" dirty="0">
                <a:solidFill>
                  <a:srgbClr val="595959"/>
                </a:solidFill>
              </a:rPr>
              <a:t>Personalizing your Online Classroom in Brightspace:</a:t>
            </a:r>
          </a:p>
        </p:txBody>
      </p:sp>
      <p:pic>
        <p:nvPicPr>
          <p:cNvPr id="19" name="Picture 18" descr="A close up of a sign&#10;&#10;Description automatically generated">
            <a:extLst>
              <a:ext uri="{FF2B5EF4-FFF2-40B4-BE49-F238E27FC236}">
                <a16:creationId xmlns:a16="http://schemas.microsoft.com/office/drawing/2014/main" id="{B57242A0-79FE-44F4-AE81-9295345635D1}"/>
              </a:ext>
            </a:extLst>
          </p:cNvPr>
          <p:cNvPicPr>
            <a:picLocks noChangeAspect="1"/>
          </p:cNvPicPr>
          <p:nvPr/>
        </p:nvPicPr>
        <p:blipFill>
          <a:blip r:embed="rId3"/>
          <a:stretch>
            <a:fillRect/>
          </a:stretch>
        </p:blipFill>
        <p:spPr>
          <a:xfrm>
            <a:off x="2865676" y="1797465"/>
            <a:ext cx="1219263" cy="1219263"/>
          </a:xfrm>
          <a:prstGeom prst="rect">
            <a:avLst/>
          </a:prstGeom>
        </p:spPr>
      </p:pic>
      <p:pic>
        <p:nvPicPr>
          <p:cNvPr id="20" name="Picture 19" descr="A close up of a sign&#10;&#10;Description automatically generated">
            <a:extLst>
              <a:ext uri="{FF2B5EF4-FFF2-40B4-BE49-F238E27FC236}">
                <a16:creationId xmlns:a16="http://schemas.microsoft.com/office/drawing/2014/main" id="{58F6833B-A533-49B6-9490-524E059334CD}"/>
              </a:ext>
            </a:extLst>
          </p:cNvPr>
          <p:cNvPicPr>
            <a:picLocks noChangeAspect="1"/>
          </p:cNvPicPr>
          <p:nvPr/>
        </p:nvPicPr>
        <p:blipFill>
          <a:blip r:embed="rId4"/>
          <a:stretch>
            <a:fillRect/>
          </a:stretch>
        </p:blipFill>
        <p:spPr>
          <a:xfrm>
            <a:off x="720381" y="1797465"/>
            <a:ext cx="1219263" cy="1219263"/>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E89FDC20-3E7C-49FF-AF86-7E429F189F6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288858" y="1797465"/>
            <a:ext cx="1219263" cy="1219263"/>
          </a:xfrm>
          <a:prstGeom prst="rect">
            <a:avLst/>
          </a:prstGeom>
        </p:spPr>
      </p:pic>
      <p:pic>
        <p:nvPicPr>
          <p:cNvPr id="22" name="Picture 21" descr="A picture containing room, drawing, device&#10;&#10;Description automatically generated">
            <a:extLst>
              <a:ext uri="{FF2B5EF4-FFF2-40B4-BE49-F238E27FC236}">
                <a16:creationId xmlns:a16="http://schemas.microsoft.com/office/drawing/2014/main" id="{9F595629-010C-4345-B269-1D0B8E08FAC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77267" y="1797466"/>
            <a:ext cx="1219263" cy="1219263"/>
          </a:xfrm>
          <a:prstGeom prst="rect">
            <a:avLst/>
          </a:prstGeom>
        </p:spPr>
      </p:pic>
    </p:spTree>
    <p:extLst>
      <p:ext uri="{BB962C8B-B14F-4D97-AF65-F5344CB8AC3E}">
        <p14:creationId xmlns:p14="http://schemas.microsoft.com/office/powerpoint/2010/main" val="402687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D6F0-79CB-4D6F-98B9-97BFCDA36D4C}"/>
              </a:ext>
            </a:extLst>
          </p:cNvPr>
          <p:cNvSpPr>
            <a:spLocks noGrp="1"/>
          </p:cNvSpPr>
          <p:nvPr>
            <p:ph type="title"/>
          </p:nvPr>
        </p:nvSpPr>
        <p:spPr>
          <a:xfrm>
            <a:off x="109703" y="1167348"/>
            <a:ext cx="4971480" cy="509583"/>
          </a:xfrm>
        </p:spPr>
        <p:txBody>
          <a:bodyPr/>
          <a:lstStyle/>
          <a:p>
            <a:r>
              <a:rPr lang="en-US" sz="2200" b="1" dirty="0"/>
              <a:t>Personalizing your Online Classroom</a:t>
            </a:r>
            <a:br>
              <a:rPr lang="en-US" sz="2200" b="1" dirty="0"/>
            </a:br>
            <a:r>
              <a:rPr lang="en-US" sz="2200" dirty="0"/>
              <a:t>Demo</a:t>
            </a:r>
          </a:p>
        </p:txBody>
      </p:sp>
      <p:sp>
        <p:nvSpPr>
          <p:cNvPr id="3" name="Text Placeholder 2">
            <a:extLst>
              <a:ext uri="{FF2B5EF4-FFF2-40B4-BE49-F238E27FC236}">
                <a16:creationId xmlns:a16="http://schemas.microsoft.com/office/drawing/2014/main" id="{307007F6-AD6E-490C-A159-7C28A428EDDD}"/>
              </a:ext>
            </a:extLst>
          </p:cNvPr>
          <p:cNvSpPr>
            <a:spLocks noGrp="1"/>
          </p:cNvSpPr>
          <p:nvPr>
            <p:ph type="body" sz="quarter" idx="10"/>
          </p:nvPr>
        </p:nvSpPr>
        <p:spPr>
          <a:xfrm>
            <a:off x="417384" y="2201724"/>
            <a:ext cx="4575575" cy="2557059"/>
          </a:xfrm>
        </p:spPr>
        <p:txBody>
          <a:bodyPr/>
          <a:lstStyle/>
          <a:p>
            <a:r>
              <a:rPr lang="en-US" sz="1800" b="1" dirty="0"/>
              <a:t>Learning Objectives:</a:t>
            </a:r>
          </a:p>
          <a:p>
            <a:pPr fontAlgn="base"/>
            <a:r>
              <a:rPr lang="en-US" sz="1500" dirty="0"/>
              <a:t>You will be able to:  </a:t>
            </a:r>
          </a:p>
          <a:p>
            <a:pPr marL="342900" indent="-342900" fontAlgn="base">
              <a:buFont typeface="Wingdings" panose="05000000000000000000" pitchFamily="2" charset="2"/>
              <a:buChar char="q"/>
            </a:pPr>
            <a:r>
              <a:rPr lang="en-US" sz="1600" dirty="0"/>
              <a:t>Customize your Navigation Bar (Navbar)</a:t>
            </a:r>
          </a:p>
          <a:p>
            <a:pPr marL="342900" indent="-342900" fontAlgn="base">
              <a:buFont typeface="Wingdings" panose="05000000000000000000" pitchFamily="2" charset="2"/>
              <a:buChar char="q"/>
            </a:pPr>
            <a:r>
              <a:rPr lang="en-US" sz="1600" dirty="0"/>
              <a:t>Customize your Homepage</a:t>
            </a:r>
          </a:p>
          <a:p>
            <a:pPr marL="342900" indent="-342900" fontAlgn="base">
              <a:buFont typeface="Wingdings" panose="05000000000000000000" pitchFamily="2" charset="2"/>
              <a:buChar char="q"/>
            </a:pPr>
            <a:r>
              <a:rPr lang="en-US" sz="1600" dirty="0"/>
              <a:t>Create a custom Widget</a:t>
            </a:r>
          </a:p>
          <a:p>
            <a:pPr marL="342900" indent="-342900" fontAlgn="base">
              <a:buFont typeface="Wingdings" panose="05000000000000000000" pitchFamily="2" charset="2"/>
              <a:buChar char="q"/>
            </a:pPr>
            <a:r>
              <a:rPr lang="en-US" sz="1600" dirty="0"/>
              <a:t>Edit your Course Banner</a:t>
            </a:r>
          </a:p>
          <a:p>
            <a:pPr fontAlgn="base"/>
            <a:r>
              <a:rPr lang="en-US" sz="1350" dirty="0"/>
              <a:t>   </a:t>
            </a:r>
          </a:p>
        </p:txBody>
      </p:sp>
    </p:spTree>
    <p:extLst>
      <p:ext uri="{BB962C8B-B14F-4D97-AF65-F5344CB8AC3E}">
        <p14:creationId xmlns:p14="http://schemas.microsoft.com/office/powerpoint/2010/main" val="2043084796"/>
      </p:ext>
    </p:extLst>
  </p:cSld>
  <p:clrMapOvr>
    <a:masterClrMapping/>
  </p:clrMapOvr>
</p:sld>
</file>

<file path=ppt/theme/theme1.xml><?xml version="1.0" encoding="utf-8"?>
<a:theme xmlns:a="http://schemas.openxmlformats.org/drawingml/2006/main" name="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11.xml><?xml version="1.0" encoding="utf-8"?>
<a:theme xmlns:a="http://schemas.openxmlformats.org/drawingml/2006/main" name="3_16x9 Brightspace Theme">
  <a:themeElements>
    <a:clrScheme name="Custom 2">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0070C0"/>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16x9 D2L Theme">
  <a:themeElements>
    <a:clrScheme name="D2L Colours">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D2L Theme" id="{E4F453A8-69BE-0244-8E33-374BD6774886}" vid="{F48AB90E-D6F1-1346-995F-A3B166A560F6}"/>
    </a:ext>
  </a:extLst>
</a:theme>
</file>

<file path=ppt/theme/theme14.xml><?xml version="1.0" encoding="utf-8"?>
<a:theme xmlns:a="http://schemas.openxmlformats.org/drawingml/2006/main" name="3_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e Slid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8.xml><?xml version="1.0" encoding="utf-8"?>
<a:theme xmlns:a="http://schemas.openxmlformats.org/drawingml/2006/main" name="4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3EC00727C86438154A2DB29960142" ma:contentTypeVersion="4" ma:contentTypeDescription="Create a new document." ma:contentTypeScope="" ma:versionID="220a987dd4447146f2d1f55c5683e396">
  <xsd:schema xmlns:xsd="http://www.w3.org/2001/XMLSchema" xmlns:xs="http://www.w3.org/2001/XMLSchema" xmlns:p="http://schemas.microsoft.com/office/2006/metadata/properties" xmlns:ns2="5e914208-6681-478a-a75d-932c80133963" xmlns:ns3="749b71be-1046-46cb-9622-3a5f3766f71a" targetNamespace="http://schemas.microsoft.com/office/2006/metadata/properties" ma:root="true" ma:fieldsID="171367235a36afd4964e2168d1a97d94" ns2:_="" ns3:_="">
    <xsd:import namespace="5e914208-6681-478a-a75d-932c80133963"/>
    <xsd:import namespace="749b71be-1046-46cb-9622-3a5f3766f7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14208-6681-478a-a75d-932c80133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b71be-1046-46cb-9622-3a5f3766f7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52EBF5-8329-480A-AD75-B1B1CC3D0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14208-6681-478a-a75d-932c80133963"/>
    <ds:schemaRef ds:uri="749b71be-1046-46cb-9622-3a5f3766f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5BA396-7A3A-4E6B-BC46-53A2DE5D7140}">
  <ds:schemaRefs>
    <ds:schemaRef ds:uri="5e914208-6681-478a-a75d-932c80133963"/>
    <ds:schemaRef ds:uri="749b71be-1046-46cb-9622-3a5f3766f71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A57D211-4564-4446-99F6-60A0C828A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21295</TotalTime>
  <Words>3805</Words>
  <Application>Microsoft Office PowerPoint</Application>
  <PresentationFormat>On-screen Show (16:9)</PresentationFormat>
  <Paragraphs>314</Paragraphs>
  <Slides>28</Slides>
  <Notes>27</Notes>
  <HiddenSlides>0</HiddenSlides>
  <MMClips>0</MMClips>
  <ScaleCrop>false</ScaleCrop>
  <HeadingPairs>
    <vt:vector size="4" baseType="variant">
      <vt:variant>
        <vt:lpstr>Theme</vt:lpstr>
      </vt:variant>
      <vt:variant>
        <vt:i4>15</vt:i4>
      </vt:variant>
      <vt:variant>
        <vt:lpstr>Slide Titles</vt:lpstr>
      </vt:variant>
      <vt:variant>
        <vt:i4>28</vt:i4>
      </vt:variant>
    </vt:vector>
  </HeadingPairs>
  <TitlesOfParts>
    <vt:vector size="43" baseType="lpstr">
      <vt:lpstr>16x9 D2L Theme</vt:lpstr>
      <vt:lpstr>1_Base Slide</vt:lpstr>
      <vt:lpstr>3_16x9 D2L Theme (Modified)</vt:lpstr>
      <vt:lpstr>Custom Design</vt:lpstr>
      <vt:lpstr>2_16x9 D2L Theme (Modified)</vt:lpstr>
      <vt:lpstr>6_Office Theme</vt:lpstr>
      <vt:lpstr>6_16x9 D2L Theme (Modified)</vt:lpstr>
      <vt:lpstr>4_16x9 D2L Theme (Modified)</vt:lpstr>
      <vt:lpstr>3_Office Theme</vt:lpstr>
      <vt:lpstr>5_16x9 D2L Theme (Modified)</vt:lpstr>
      <vt:lpstr>3_16x9 Brightspace Theme</vt:lpstr>
      <vt:lpstr>1_Office Theme</vt:lpstr>
      <vt:lpstr>4_16x9 D2L Theme</vt:lpstr>
      <vt:lpstr>3_16x9 D2L Theme</vt:lpstr>
      <vt:lpstr>7_Office Theme</vt:lpstr>
      <vt:lpstr>PowerPoint Presentation</vt:lpstr>
      <vt:lpstr>PowerPoint Presentation</vt:lpstr>
      <vt:lpstr>PowerPoint Presentation</vt:lpstr>
      <vt:lpstr>PowerPoint Presentation</vt:lpstr>
      <vt:lpstr>PowerPoint Presentation</vt:lpstr>
      <vt:lpstr>PowerPoint Presentation</vt:lpstr>
      <vt:lpstr>Personalizing your Online Classroom </vt:lpstr>
      <vt:lpstr>Personalizing your Online Classroom in Brightspace:</vt:lpstr>
      <vt:lpstr>Personalizing your Online Classroom Demo</vt:lpstr>
      <vt:lpstr>Edit your Navbar (1/2) </vt:lpstr>
      <vt:lpstr>Edit your Navbar (2/2) </vt:lpstr>
      <vt:lpstr>Adding a New Link </vt:lpstr>
      <vt:lpstr>Create a Custom Link for your Navbar</vt:lpstr>
      <vt:lpstr>Edit Your Course Homepage (1/3)</vt:lpstr>
      <vt:lpstr>Edit Your Course Homepage (2/3)</vt:lpstr>
      <vt:lpstr>Edit Your Course Homepage (3/3)</vt:lpstr>
      <vt:lpstr>Make your Course Homepage Editable</vt:lpstr>
      <vt:lpstr>Create a Custom Widget (1/3)</vt:lpstr>
      <vt:lpstr>Create a Custom Widget (2/3)</vt:lpstr>
      <vt:lpstr>Create a Custom Widget (3/3)</vt:lpstr>
      <vt:lpstr>Customize your Course Banner</vt:lpstr>
      <vt:lpstr>Customize your Course Banner Image</vt:lpstr>
      <vt:lpstr>Customize your Course Banner Text</vt:lpstr>
      <vt:lpstr>PowerPoint Presentation</vt:lpstr>
      <vt:lpstr>Give This a Try!</vt:lpstr>
      <vt:lpstr>Resources</vt:lpstr>
      <vt:lpstr>Tutorial Videos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McAuley</dc:creator>
  <cp:lastModifiedBy>Valerie Howe</cp:lastModifiedBy>
  <cp:revision>176</cp:revision>
  <cp:lastPrinted>2019-04-18T19:33:33Z</cp:lastPrinted>
  <dcterms:modified xsi:type="dcterms:W3CDTF">2020-12-21T16:48:48Z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0x01010085F3EC00727C86438154A2DB29960142</vt:lpwstr>
  </property>
  <property fmtid="{D5CDD505-2E9C-101B-9397-08002B2CF9AE}" name="NXPowerLiteLastOptimized" pid="3">
    <vt:lpwstr>9940027</vt:lpwstr>
  </property>
  <property fmtid="{D5CDD505-2E9C-101B-9397-08002B2CF9AE}" name="NXPowerLiteSettings" pid="4">
    <vt:lpwstr>C700052003A000</vt:lpwstr>
  </property>
  <property fmtid="{D5CDD505-2E9C-101B-9397-08002B2CF9AE}" name="NXPowerLiteVersion" pid="5">
    <vt:lpwstr>D9.0.3</vt:lpwstr>
  </property>
</Properties>
</file>